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7.xml" ContentType="application/vnd.openxmlformats-officedocument.themeOverride+xml"/>
  <Override PartName="/ppt/drawings/drawing2.xml" ContentType="application/vnd.openxmlformats-officedocument.drawingml.chartshapes+xml"/>
  <Override PartName="/ppt/charts/chart12.xml" ContentType="application/vnd.openxmlformats-officedocument.drawingml.chart+xml"/>
  <Override PartName="/ppt/theme/themeOverride8.xml" ContentType="application/vnd.openxmlformats-officedocument.themeOverride+xml"/>
  <Override PartName="/ppt/charts/chart13.xml" ContentType="application/vnd.openxmlformats-officedocument.drawingml.chart+xml"/>
  <Override PartName="/ppt/theme/themeOverride9.xml" ContentType="application/vnd.openxmlformats-officedocument.themeOverride+xml"/>
  <Override PartName="/ppt/drawings/drawing3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62" r:id="rId3"/>
    <p:sldId id="292" r:id="rId4"/>
    <p:sldId id="324" r:id="rId5"/>
    <p:sldId id="325" r:id="rId6"/>
    <p:sldId id="309" r:id="rId7"/>
    <p:sldId id="321" r:id="rId8"/>
    <p:sldId id="311" r:id="rId9"/>
    <p:sldId id="273" r:id="rId10"/>
    <p:sldId id="319" r:id="rId11"/>
    <p:sldId id="317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List_aplikac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Export%20p&#345;eshr%20a%20n&#225;r.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List_aplikace_Microsoft_Excel7.xlsx"/><Relationship Id="rId1" Type="http://schemas.openxmlformats.org/officeDocument/2006/relationships/themeOverride" Target="../theme/themeOverride7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8.xlsx"/><Relationship Id="rId1" Type="http://schemas.openxmlformats.org/officeDocument/2006/relationships/themeOverride" Target="../theme/themeOverride8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List_aplikace_Microsoft_Excel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List_aplikac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List_aplikace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F:\danek\Data\Atas\Asociace%20export&#233;r&#367;\Zahrani&#269;n&#237;%20obchod%20&#268;R\Export%20&#268;R\&#268;NB%20intervence%20a%20D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List_aplikace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Exportn&#237;%20indexy\IAE\IAEn.xls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List_aplikace_Microsoft_Excel5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List_aplikace_Microsoft_Excel6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Atas\Asociace%20export&#233;r&#367;\Zahrani&#269;n&#237;%20obchod%20&#268;R\Export%20&#268;R\Export%20p&#345;eshr%20a%20n&#225;r.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14495153098612"/>
          <c:y val="4.6180702280204225E-2"/>
          <c:w val="0.89088832988319122"/>
          <c:h val="0.806582684971532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D4FA-4DDE-B260-A02A2E5953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D4FA-4DDE-B260-A02A2E595311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3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Export!$N$115:$O$115</c:f>
              <c:strCache>
                <c:ptCount val="2"/>
                <c:pt idx="0">
                  <c:v>∆ EXP %</c:v>
                </c:pt>
                <c:pt idx="1">
                  <c:v>IE</c:v>
                </c:pt>
              </c:strCache>
            </c:strRef>
          </c:cat>
          <c:val>
            <c:numRef>
              <c:f>Export!$N$124:$O$124</c:f>
              <c:numCache>
                <c:formatCode>#,##0.0_ ;[Red]\-#,##0.0\ </c:formatCode>
                <c:ptCount val="2"/>
                <c:pt idx="0">
                  <c:v>6.4448600949049961</c:v>
                </c:pt>
                <c:pt idx="1">
                  <c:v>10.65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4FA-4DDE-B260-A02A2E5953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138360"/>
        <c:axId val="547143456"/>
      </c:barChart>
      <c:catAx>
        <c:axId val="54713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7143456"/>
        <c:crosses val="autoZero"/>
        <c:auto val="1"/>
        <c:lblAlgn val="ctr"/>
        <c:lblOffset val="100"/>
        <c:noMultiLvlLbl val="0"/>
      </c:catAx>
      <c:valAx>
        <c:axId val="547143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713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546512"/>
        <c:axId val="539548472"/>
      </c:barChart>
      <c:catAx>
        <c:axId val="539546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539548472"/>
        <c:crosses val="autoZero"/>
        <c:auto val="1"/>
        <c:lblAlgn val="ctr"/>
        <c:lblOffset val="100"/>
        <c:noMultiLvlLbl val="0"/>
      </c:catAx>
      <c:valAx>
        <c:axId val="539548472"/>
        <c:scaling>
          <c:orientation val="minMax"/>
          <c:max val="3400"/>
          <c:min val="15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539546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strRef>
              <c:f>'Nez3'!$A$86:$A$225</c:f>
              <c:strCache>
                <c:ptCount val="140"/>
                <c:pt idx="0">
                  <c:v>6,01</c:v>
                </c:pt>
                <c:pt idx="1">
                  <c:v>6,02</c:v>
                </c:pt>
                <c:pt idx="2">
                  <c:v>6,03</c:v>
                </c:pt>
                <c:pt idx="3">
                  <c:v>6,04</c:v>
                </c:pt>
                <c:pt idx="4">
                  <c:v>6,05</c:v>
                </c:pt>
                <c:pt idx="5">
                  <c:v>6,06</c:v>
                </c:pt>
                <c:pt idx="6">
                  <c:v>6,07</c:v>
                </c:pt>
                <c:pt idx="7">
                  <c:v>6,08</c:v>
                </c:pt>
                <c:pt idx="8">
                  <c:v>6,09</c:v>
                </c:pt>
                <c:pt idx="9">
                  <c:v>6,10</c:v>
                </c:pt>
                <c:pt idx="10">
                  <c:v>6,11</c:v>
                </c:pt>
                <c:pt idx="11">
                  <c:v>6,12</c:v>
                </c:pt>
                <c:pt idx="12">
                  <c:v>7,01</c:v>
                </c:pt>
                <c:pt idx="13">
                  <c:v>7,02</c:v>
                </c:pt>
                <c:pt idx="14">
                  <c:v>7,03</c:v>
                </c:pt>
                <c:pt idx="15">
                  <c:v>7,04</c:v>
                </c:pt>
                <c:pt idx="16">
                  <c:v>7,05</c:v>
                </c:pt>
                <c:pt idx="17">
                  <c:v>7,06</c:v>
                </c:pt>
                <c:pt idx="18">
                  <c:v>7,07</c:v>
                </c:pt>
                <c:pt idx="19">
                  <c:v>7,08</c:v>
                </c:pt>
                <c:pt idx="20">
                  <c:v>7,09</c:v>
                </c:pt>
                <c:pt idx="21">
                  <c:v>7,10</c:v>
                </c:pt>
                <c:pt idx="22">
                  <c:v>7,11</c:v>
                </c:pt>
                <c:pt idx="23">
                  <c:v>7,12</c:v>
                </c:pt>
                <c:pt idx="24">
                  <c:v>8,01</c:v>
                </c:pt>
                <c:pt idx="25">
                  <c:v>8,02</c:v>
                </c:pt>
                <c:pt idx="26">
                  <c:v>8,03</c:v>
                </c:pt>
                <c:pt idx="27">
                  <c:v>8,04</c:v>
                </c:pt>
                <c:pt idx="28">
                  <c:v>8,05</c:v>
                </c:pt>
                <c:pt idx="29">
                  <c:v>8,06</c:v>
                </c:pt>
                <c:pt idx="30">
                  <c:v>8,07</c:v>
                </c:pt>
                <c:pt idx="31">
                  <c:v>8,08</c:v>
                </c:pt>
                <c:pt idx="32">
                  <c:v>8,09</c:v>
                </c:pt>
                <c:pt idx="33">
                  <c:v>8,10</c:v>
                </c:pt>
                <c:pt idx="34">
                  <c:v>8,11</c:v>
                </c:pt>
                <c:pt idx="35">
                  <c:v>8,12</c:v>
                </c:pt>
                <c:pt idx="36">
                  <c:v>9,01</c:v>
                </c:pt>
                <c:pt idx="37">
                  <c:v>9,02</c:v>
                </c:pt>
                <c:pt idx="38">
                  <c:v>9,03</c:v>
                </c:pt>
                <c:pt idx="39">
                  <c:v>9,04</c:v>
                </c:pt>
                <c:pt idx="40">
                  <c:v>9,05</c:v>
                </c:pt>
                <c:pt idx="41">
                  <c:v>9,06</c:v>
                </c:pt>
                <c:pt idx="42">
                  <c:v>9,07</c:v>
                </c:pt>
                <c:pt idx="43">
                  <c:v>9,08</c:v>
                </c:pt>
                <c:pt idx="44">
                  <c:v>9,09</c:v>
                </c:pt>
                <c:pt idx="45">
                  <c:v>9,10</c:v>
                </c:pt>
                <c:pt idx="46">
                  <c:v>9,11</c:v>
                </c:pt>
                <c:pt idx="47">
                  <c:v>9,12</c:v>
                </c:pt>
                <c:pt idx="48">
                  <c:v>10,01</c:v>
                </c:pt>
                <c:pt idx="49">
                  <c:v>10,02</c:v>
                </c:pt>
                <c:pt idx="50">
                  <c:v>10,03</c:v>
                </c:pt>
                <c:pt idx="51">
                  <c:v>10,04</c:v>
                </c:pt>
                <c:pt idx="52">
                  <c:v>10,05</c:v>
                </c:pt>
                <c:pt idx="53">
                  <c:v>10,06</c:v>
                </c:pt>
                <c:pt idx="54">
                  <c:v>10,07</c:v>
                </c:pt>
                <c:pt idx="55">
                  <c:v>10,08</c:v>
                </c:pt>
                <c:pt idx="56">
                  <c:v>10,09</c:v>
                </c:pt>
                <c:pt idx="57">
                  <c:v>10,10</c:v>
                </c:pt>
                <c:pt idx="58">
                  <c:v>10,11</c:v>
                </c:pt>
                <c:pt idx="59">
                  <c:v>10,12</c:v>
                </c:pt>
                <c:pt idx="60">
                  <c:v>11,01</c:v>
                </c:pt>
                <c:pt idx="61">
                  <c:v>11,02</c:v>
                </c:pt>
                <c:pt idx="62">
                  <c:v>11,03</c:v>
                </c:pt>
                <c:pt idx="63">
                  <c:v>11,04</c:v>
                </c:pt>
                <c:pt idx="64">
                  <c:v>11,05</c:v>
                </c:pt>
                <c:pt idx="65">
                  <c:v>11,06</c:v>
                </c:pt>
                <c:pt idx="66">
                  <c:v>11,07</c:v>
                </c:pt>
                <c:pt idx="67">
                  <c:v>11,08</c:v>
                </c:pt>
                <c:pt idx="68">
                  <c:v>11,09</c:v>
                </c:pt>
                <c:pt idx="69">
                  <c:v>11,10</c:v>
                </c:pt>
                <c:pt idx="70">
                  <c:v>11,11</c:v>
                </c:pt>
                <c:pt idx="71">
                  <c:v>11,12</c:v>
                </c:pt>
                <c:pt idx="72">
                  <c:v>12,01</c:v>
                </c:pt>
                <c:pt idx="73">
                  <c:v>12,02</c:v>
                </c:pt>
                <c:pt idx="74">
                  <c:v>12,03</c:v>
                </c:pt>
                <c:pt idx="75">
                  <c:v>12,04</c:v>
                </c:pt>
                <c:pt idx="76">
                  <c:v>12,05</c:v>
                </c:pt>
                <c:pt idx="77">
                  <c:v>12,06</c:v>
                </c:pt>
                <c:pt idx="78">
                  <c:v>12,07</c:v>
                </c:pt>
                <c:pt idx="79">
                  <c:v>12,08</c:v>
                </c:pt>
                <c:pt idx="80">
                  <c:v>12,09</c:v>
                </c:pt>
                <c:pt idx="81">
                  <c:v>12,10</c:v>
                </c:pt>
                <c:pt idx="82">
                  <c:v>12,11</c:v>
                </c:pt>
                <c:pt idx="83">
                  <c:v>12,12</c:v>
                </c:pt>
                <c:pt idx="84">
                  <c:v>13,01</c:v>
                </c:pt>
                <c:pt idx="85">
                  <c:v>13,02</c:v>
                </c:pt>
                <c:pt idx="86">
                  <c:v>13,03</c:v>
                </c:pt>
                <c:pt idx="87">
                  <c:v>13,04</c:v>
                </c:pt>
                <c:pt idx="88">
                  <c:v>13,05</c:v>
                </c:pt>
                <c:pt idx="89">
                  <c:v>13,06</c:v>
                </c:pt>
                <c:pt idx="90">
                  <c:v>13,08</c:v>
                </c:pt>
                <c:pt idx="91">
                  <c:v>13,09</c:v>
                </c:pt>
                <c:pt idx="92">
                  <c:v>13,10</c:v>
                </c:pt>
                <c:pt idx="93">
                  <c:v>13,11</c:v>
                </c:pt>
                <c:pt idx="94">
                  <c:v>13,12</c:v>
                </c:pt>
                <c:pt idx="95">
                  <c:v>14,01</c:v>
                </c:pt>
                <c:pt idx="96">
                  <c:v>14,02</c:v>
                </c:pt>
                <c:pt idx="97">
                  <c:v>14,03</c:v>
                </c:pt>
                <c:pt idx="98">
                  <c:v>14,04</c:v>
                </c:pt>
                <c:pt idx="99">
                  <c:v>14,05</c:v>
                </c:pt>
                <c:pt idx="100">
                  <c:v>14,06</c:v>
                </c:pt>
                <c:pt idx="101">
                  <c:v>14,07</c:v>
                </c:pt>
                <c:pt idx="102">
                  <c:v>14,08</c:v>
                </c:pt>
                <c:pt idx="103">
                  <c:v>14,09</c:v>
                </c:pt>
                <c:pt idx="104">
                  <c:v>14,10</c:v>
                </c:pt>
                <c:pt idx="105">
                  <c:v>14,11</c:v>
                </c:pt>
                <c:pt idx="106">
                  <c:v>14,12</c:v>
                </c:pt>
                <c:pt idx="107">
                  <c:v>15,01</c:v>
                </c:pt>
                <c:pt idx="108">
                  <c:v>15,02</c:v>
                </c:pt>
                <c:pt idx="109">
                  <c:v>15,03</c:v>
                </c:pt>
                <c:pt idx="110">
                  <c:v>15,04</c:v>
                </c:pt>
                <c:pt idx="111">
                  <c:v>15,05</c:v>
                </c:pt>
                <c:pt idx="112">
                  <c:v>15,06</c:v>
                </c:pt>
                <c:pt idx="113">
                  <c:v>15,07</c:v>
                </c:pt>
                <c:pt idx="114">
                  <c:v>15,08</c:v>
                </c:pt>
                <c:pt idx="115">
                  <c:v>15,09</c:v>
                </c:pt>
                <c:pt idx="116">
                  <c:v>15,10</c:v>
                </c:pt>
                <c:pt idx="117">
                  <c:v>15,11</c:v>
                </c:pt>
                <c:pt idx="118">
                  <c:v>15,12</c:v>
                </c:pt>
                <c:pt idx="119">
                  <c:v>16,01</c:v>
                </c:pt>
                <c:pt idx="120">
                  <c:v>16,02</c:v>
                </c:pt>
                <c:pt idx="121">
                  <c:v>16,03</c:v>
                </c:pt>
                <c:pt idx="122">
                  <c:v>16,04</c:v>
                </c:pt>
                <c:pt idx="123">
                  <c:v>16,05</c:v>
                </c:pt>
                <c:pt idx="124">
                  <c:v>16,06</c:v>
                </c:pt>
                <c:pt idx="125">
                  <c:v>16,07</c:v>
                </c:pt>
                <c:pt idx="126">
                  <c:v>16,08</c:v>
                </c:pt>
                <c:pt idx="127">
                  <c:v>16,09</c:v>
                </c:pt>
                <c:pt idx="128">
                  <c:v>16,10</c:v>
                </c:pt>
                <c:pt idx="129">
                  <c:v>16,11</c:v>
                </c:pt>
                <c:pt idx="130">
                  <c:v>16,12</c:v>
                </c:pt>
                <c:pt idx="131">
                  <c:v>17,01</c:v>
                </c:pt>
                <c:pt idx="132">
                  <c:v>17,02</c:v>
                </c:pt>
                <c:pt idx="133">
                  <c:v>17,03</c:v>
                </c:pt>
                <c:pt idx="134">
                  <c:v>17,04</c:v>
                </c:pt>
                <c:pt idx="135">
                  <c:v>17,05</c:v>
                </c:pt>
                <c:pt idx="136">
                  <c:v>17,06</c:v>
                </c:pt>
                <c:pt idx="137">
                  <c:v>17,07</c:v>
                </c:pt>
                <c:pt idx="138">
                  <c:v>17,08</c:v>
                </c:pt>
                <c:pt idx="139">
                  <c:v>17,09</c:v>
                </c:pt>
              </c:strCache>
            </c:strRef>
          </c:cat>
          <c:val>
            <c:numRef>
              <c:f>'Nez3'!$D$86:$D$225</c:f>
              <c:numCache>
                <c:formatCode>#,##0</c:formatCode>
                <c:ptCount val="140"/>
                <c:pt idx="0">
                  <c:v>52164</c:v>
                </c:pt>
                <c:pt idx="1">
                  <c:v>59359</c:v>
                </c:pt>
                <c:pt idx="2">
                  <c:v>66487</c:v>
                </c:pt>
                <c:pt idx="3">
                  <c:v>70473</c:v>
                </c:pt>
                <c:pt idx="4">
                  <c:v>74148</c:v>
                </c:pt>
                <c:pt idx="5">
                  <c:v>80902</c:v>
                </c:pt>
                <c:pt idx="6">
                  <c:v>85945</c:v>
                </c:pt>
                <c:pt idx="7">
                  <c:v>88217</c:v>
                </c:pt>
                <c:pt idx="8">
                  <c:v>94265</c:v>
                </c:pt>
                <c:pt idx="9">
                  <c:v>97582</c:v>
                </c:pt>
                <c:pt idx="10">
                  <c:v>101139</c:v>
                </c:pt>
                <c:pt idx="11">
                  <c:v>98966</c:v>
                </c:pt>
                <c:pt idx="12">
                  <c:v>93425</c:v>
                </c:pt>
                <c:pt idx="13">
                  <c:v>97896</c:v>
                </c:pt>
                <c:pt idx="14">
                  <c:v>104877</c:v>
                </c:pt>
                <c:pt idx="15">
                  <c:v>107709</c:v>
                </c:pt>
                <c:pt idx="16">
                  <c:v>113895</c:v>
                </c:pt>
                <c:pt idx="17">
                  <c:v>119492</c:v>
                </c:pt>
                <c:pt idx="18">
                  <c:v>123269</c:v>
                </c:pt>
                <c:pt idx="19">
                  <c:v>123951</c:v>
                </c:pt>
                <c:pt idx="20">
                  <c:v>133407</c:v>
                </c:pt>
                <c:pt idx="21">
                  <c:v>137429</c:v>
                </c:pt>
                <c:pt idx="22">
                  <c:v>143467</c:v>
                </c:pt>
                <c:pt idx="23">
                  <c:v>141280</c:v>
                </c:pt>
                <c:pt idx="24">
                  <c:v>141343</c:v>
                </c:pt>
                <c:pt idx="25">
                  <c:v>145921</c:v>
                </c:pt>
                <c:pt idx="26">
                  <c:v>150328</c:v>
                </c:pt>
                <c:pt idx="27">
                  <c:v>151311</c:v>
                </c:pt>
                <c:pt idx="28">
                  <c:v>152267</c:v>
                </c:pt>
                <c:pt idx="29">
                  <c:v>151344</c:v>
                </c:pt>
                <c:pt idx="30">
                  <c:v>151900</c:v>
                </c:pt>
                <c:pt idx="31">
                  <c:v>150240</c:v>
                </c:pt>
                <c:pt idx="32">
                  <c:v>150907</c:v>
                </c:pt>
                <c:pt idx="33">
                  <c:v>139557</c:v>
                </c:pt>
                <c:pt idx="34">
                  <c:v>130124</c:v>
                </c:pt>
                <c:pt idx="35">
                  <c:v>111307</c:v>
                </c:pt>
                <c:pt idx="36">
                  <c:v>91189</c:v>
                </c:pt>
                <c:pt idx="37">
                  <c:v>68494</c:v>
                </c:pt>
                <c:pt idx="38">
                  <c:v>64881</c:v>
                </c:pt>
                <c:pt idx="39">
                  <c:v>55412</c:v>
                </c:pt>
                <c:pt idx="40">
                  <c:v>50517</c:v>
                </c:pt>
                <c:pt idx="41">
                  <c:v>48254</c:v>
                </c:pt>
                <c:pt idx="42">
                  <c:v>43402</c:v>
                </c:pt>
                <c:pt idx="43">
                  <c:v>41763</c:v>
                </c:pt>
                <c:pt idx="44">
                  <c:v>41297</c:v>
                </c:pt>
                <c:pt idx="45">
                  <c:v>38844</c:v>
                </c:pt>
                <c:pt idx="46">
                  <c:v>38803</c:v>
                </c:pt>
                <c:pt idx="47">
                  <c:v>32924</c:v>
                </c:pt>
                <c:pt idx="48">
                  <c:v>30927</c:v>
                </c:pt>
                <c:pt idx="49">
                  <c:v>32120</c:v>
                </c:pt>
                <c:pt idx="50">
                  <c:v>33137</c:v>
                </c:pt>
                <c:pt idx="51">
                  <c:v>32913</c:v>
                </c:pt>
                <c:pt idx="52">
                  <c:v>33105</c:v>
                </c:pt>
                <c:pt idx="53">
                  <c:v>32927</c:v>
                </c:pt>
                <c:pt idx="54">
                  <c:v>33479</c:v>
                </c:pt>
                <c:pt idx="55">
                  <c:v>36567</c:v>
                </c:pt>
                <c:pt idx="56">
                  <c:v>35100</c:v>
                </c:pt>
                <c:pt idx="57">
                  <c:v>33651</c:v>
                </c:pt>
                <c:pt idx="58">
                  <c:v>32337</c:v>
                </c:pt>
                <c:pt idx="59">
                  <c:v>30800</c:v>
                </c:pt>
                <c:pt idx="60">
                  <c:v>31393</c:v>
                </c:pt>
                <c:pt idx="61">
                  <c:v>32164</c:v>
                </c:pt>
                <c:pt idx="62">
                  <c:v>33931</c:v>
                </c:pt>
                <c:pt idx="63">
                  <c:v>36053</c:v>
                </c:pt>
                <c:pt idx="64">
                  <c:v>37649</c:v>
                </c:pt>
                <c:pt idx="65">
                  <c:v>38416</c:v>
                </c:pt>
                <c:pt idx="66">
                  <c:v>38898</c:v>
                </c:pt>
                <c:pt idx="67">
                  <c:v>40758</c:v>
                </c:pt>
                <c:pt idx="68">
                  <c:v>39795</c:v>
                </c:pt>
                <c:pt idx="69">
                  <c:v>38732</c:v>
                </c:pt>
                <c:pt idx="70">
                  <c:v>36832</c:v>
                </c:pt>
                <c:pt idx="71">
                  <c:v>35784</c:v>
                </c:pt>
                <c:pt idx="72">
                  <c:v>34471</c:v>
                </c:pt>
                <c:pt idx="73">
                  <c:v>36671</c:v>
                </c:pt>
                <c:pt idx="74">
                  <c:v>39906</c:v>
                </c:pt>
                <c:pt idx="75">
                  <c:v>41707</c:v>
                </c:pt>
                <c:pt idx="76">
                  <c:v>43665</c:v>
                </c:pt>
                <c:pt idx="77">
                  <c:v>42779</c:v>
                </c:pt>
                <c:pt idx="78">
                  <c:v>41093</c:v>
                </c:pt>
                <c:pt idx="79">
                  <c:v>42559</c:v>
                </c:pt>
                <c:pt idx="80">
                  <c:v>40809</c:v>
                </c:pt>
                <c:pt idx="81">
                  <c:v>40729</c:v>
                </c:pt>
                <c:pt idx="82">
                  <c:v>38806</c:v>
                </c:pt>
                <c:pt idx="83">
                  <c:v>34893</c:v>
                </c:pt>
                <c:pt idx="84">
                  <c:v>33794</c:v>
                </c:pt>
                <c:pt idx="85">
                  <c:v>34635</c:v>
                </c:pt>
                <c:pt idx="86">
                  <c:v>38863</c:v>
                </c:pt>
                <c:pt idx="87">
                  <c:v>39763</c:v>
                </c:pt>
                <c:pt idx="88">
                  <c:v>42632</c:v>
                </c:pt>
                <c:pt idx="89">
                  <c:v>44032</c:v>
                </c:pt>
                <c:pt idx="90">
                  <c:v>40579</c:v>
                </c:pt>
                <c:pt idx="91">
                  <c:v>41422</c:v>
                </c:pt>
                <c:pt idx="92">
                  <c:v>39137</c:v>
                </c:pt>
                <c:pt idx="93">
                  <c:v>37501</c:v>
                </c:pt>
                <c:pt idx="94">
                  <c:v>35178</c:v>
                </c:pt>
                <c:pt idx="95">
                  <c:v>36394</c:v>
                </c:pt>
                <c:pt idx="96">
                  <c:v>38301</c:v>
                </c:pt>
                <c:pt idx="97">
                  <c:v>40808</c:v>
                </c:pt>
                <c:pt idx="98">
                  <c:v>44246</c:v>
                </c:pt>
                <c:pt idx="99">
                  <c:v>48023</c:v>
                </c:pt>
                <c:pt idx="100">
                  <c:v>49479</c:v>
                </c:pt>
                <c:pt idx="101">
                  <c:v>51079</c:v>
                </c:pt>
                <c:pt idx="102">
                  <c:v>54724</c:v>
                </c:pt>
                <c:pt idx="103">
                  <c:v>56556</c:v>
                </c:pt>
                <c:pt idx="104">
                  <c:v>58200</c:v>
                </c:pt>
                <c:pt idx="105">
                  <c:v>59397</c:v>
                </c:pt>
                <c:pt idx="106">
                  <c:v>58739</c:v>
                </c:pt>
                <c:pt idx="107">
                  <c:v>62300</c:v>
                </c:pt>
                <c:pt idx="108">
                  <c:v>68971</c:v>
                </c:pt>
                <c:pt idx="109">
                  <c:v>76050</c:v>
                </c:pt>
                <c:pt idx="110">
                  <c:v>83692</c:v>
                </c:pt>
                <c:pt idx="111">
                  <c:v>92700</c:v>
                </c:pt>
                <c:pt idx="112">
                  <c:v>97000</c:v>
                </c:pt>
                <c:pt idx="113">
                  <c:v>98055</c:v>
                </c:pt>
                <c:pt idx="114">
                  <c:v>103768</c:v>
                </c:pt>
                <c:pt idx="115">
                  <c:v>108600</c:v>
                </c:pt>
                <c:pt idx="116">
                  <c:v>107324</c:v>
                </c:pt>
                <c:pt idx="117">
                  <c:v>105049</c:v>
                </c:pt>
                <c:pt idx="118">
                  <c:v>100000</c:v>
                </c:pt>
                <c:pt idx="119">
                  <c:v>107779</c:v>
                </c:pt>
                <c:pt idx="120">
                  <c:v>114826</c:v>
                </c:pt>
                <c:pt idx="121">
                  <c:v>117335</c:v>
                </c:pt>
                <c:pt idx="122">
                  <c:v>124280</c:v>
                </c:pt>
                <c:pt idx="123">
                  <c:v>129054</c:v>
                </c:pt>
                <c:pt idx="124">
                  <c:v>133939</c:v>
                </c:pt>
                <c:pt idx="125">
                  <c:v>136000</c:v>
                </c:pt>
                <c:pt idx="126">
                  <c:v>139300</c:v>
                </c:pt>
                <c:pt idx="127">
                  <c:v>141000</c:v>
                </c:pt>
                <c:pt idx="128">
                  <c:v>139000</c:v>
                </c:pt>
                <c:pt idx="129">
                  <c:v>139000</c:v>
                </c:pt>
                <c:pt idx="130">
                  <c:v>132500</c:v>
                </c:pt>
                <c:pt idx="131">
                  <c:v>139000</c:v>
                </c:pt>
                <c:pt idx="132">
                  <c:v>143098</c:v>
                </c:pt>
                <c:pt idx="133">
                  <c:v>150900</c:v>
                </c:pt>
                <c:pt idx="134">
                  <c:v>159072</c:v>
                </c:pt>
                <c:pt idx="135">
                  <c:v>174000</c:v>
                </c:pt>
                <c:pt idx="136">
                  <c:v>183500</c:v>
                </c:pt>
                <c:pt idx="137">
                  <c:v>188000</c:v>
                </c:pt>
                <c:pt idx="138">
                  <c:v>195000</c:v>
                </c:pt>
                <c:pt idx="139">
                  <c:v>206081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C3D-46F4-82D8-2C19F18ACC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3862536"/>
        <c:axId val="543864104"/>
      </c:barChart>
      <c:catAx>
        <c:axId val="543862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543864104"/>
        <c:crosses val="autoZero"/>
        <c:auto val="1"/>
        <c:lblAlgn val="ctr"/>
        <c:lblOffset val="100"/>
        <c:noMultiLvlLbl val="0"/>
      </c:catAx>
      <c:valAx>
        <c:axId val="54386410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543862536"/>
        <c:crosses val="autoZero"/>
        <c:crossBetween val="between"/>
        <c:majorUnit val="25000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</c:spPr>
          <c:invertIfNegative val="0"/>
          <c:cat>
            <c:strRef>
              <c:f>'Nez3'!$A$2:$A$225</c:f>
              <c:strCache>
                <c:ptCount val="224"/>
                <c:pt idx="0">
                  <c:v>99,01</c:v>
                </c:pt>
                <c:pt idx="1">
                  <c:v>99,02</c:v>
                </c:pt>
                <c:pt idx="2">
                  <c:v>99,03</c:v>
                </c:pt>
                <c:pt idx="3">
                  <c:v>99,04</c:v>
                </c:pt>
                <c:pt idx="4">
                  <c:v>99,05</c:v>
                </c:pt>
                <c:pt idx="5">
                  <c:v>99,06</c:v>
                </c:pt>
                <c:pt idx="6">
                  <c:v>99,07</c:v>
                </c:pt>
                <c:pt idx="7">
                  <c:v>99,08</c:v>
                </c:pt>
                <c:pt idx="8">
                  <c:v>99,09</c:v>
                </c:pt>
                <c:pt idx="9">
                  <c:v>99,10</c:v>
                </c:pt>
                <c:pt idx="10">
                  <c:v>99,11</c:v>
                </c:pt>
                <c:pt idx="11">
                  <c:v>99,12</c:v>
                </c:pt>
                <c:pt idx="12">
                  <c:v>0,01</c:v>
                </c:pt>
                <c:pt idx="13">
                  <c:v>0,02</c:v>
                </c:pt>
                <c:pt idx="14">
                  <c:v>0,03</c:v>
                </c:pt>
                <c:pt idx="15">
                  <c:v>0,04</c:v>
                </c:pt>
                <c:pt idx="16">
                  <c:v>0,05</c:v>
                </c:pt>
                <c:pt idx="17">
                  <c:v>0,06</c:v>
                </c:pt>
                <c:pt idx="18">
                  <c:v>0,07</c:v>
                </c:pt>
                <c:pt idx="19">
                  <c:v>0,08</c:v>
                </c:pt>
                <c:pt idx="20">
                  <c:v>0,09</c:v>
                </c:pt>
                <c:pt idx="21">
                  <c:v>0,10</c:v>
                </c:pt>
                <c:pt idx="22">
                  <c:v>0,11</c:v>
                </c:pt>
                <c:pt idx="23">
                  <c:v>0,12</c:v>
                </c:pt>
                <c:pt idx="24">
                  <c:v>1,01</c:v>
                </c:pt>
                <c:pt idx="25">
                  <c:v>1,02</c:v>
                </c:pt>
                <c:pt idx="26">
                  <c:v>1,03</c:v>
                </c:pt>
                <c:pt idx="27">
                  <c:v>1,04</c:v>
                </c:pt>
                <c:pt idx="28">
                  <c:v>1,05</c:v>
                </c:pt>
                <c:pt idx="29">
                  <c:v>1,06</c:v>
                </c:pt>
                <c:pt idx="30">
                  <c:v>1,07</c:v>
                </c:pt>
                <c:pt idx="31">
                  <c:v>1,08</c:v>
                </c:pt>
                <c:pt idx="32">
                  <c:v>1,09</c:v>
                </c:pt>
                <c:pt idx="33">
                  <c:v>1,10</c:v>
                </c:pt>
                <c:pt idx="34">
                  <c:v>1,11</c:v>
                </c:pt>
                <c:pt idx="35">
                  <c:v>1,12</c:v>
                </c:pt>
                <c:pt idx="36">
                  <c:v>2,01</c:v>
                </c:pt>
                <c:pt idx="37">
                  <c:v>2,02</c:v>
                </c:pt>
                <c:pt idx="38">
                  <c:v>2,03</c:v>
                </c:pt>
                <c:pt idx="39">
                  <c:v>2,04</c:v>
                </c:pt>
                <c:pt idx="40">
                  <c:v>2,05</c:v>
                </c:pt>
                <c:pt idx="41">
                  <c:v>2,06</c:v>
                </c:pt>
                <c:pt idx="42">
                  <c:v>2,07</c:v>
                </c:pt>
                <c:pt idx="43">
                  <c:v>2,08</c:v>
                </c:pt>
                <c:pt idx="44">
                  <c:v>2,09</c:v>
                </c:pt>
                <c:pt idx="45">
                  <c:v>2,10</c:v>
                </c:pt>
                <c:pt idx="46">
                  <c:v>2,11</c:v>
                </c:pt>
                <c:pt idx="47">
                  <c:v>2,12</c:v>
                </c:pt>
                <c:pt idx="48">
                  <c:v>3,01</c:v>
                </c:pt>
                <c:pt idx="49">
                  <c:v>3,02</c:v>
                </c:pt>
                <c:pt idx="50">
                  <c:v>3,03</c:v>
                </c:pt>
                <c:pt idx="51">
                  <c:v>3,04</c:v>
                </c:pt>
                <c:pt idx="52">
                  <c:v>3,05</c:v>
                </c:pt>
                <c:pt idx="53">
                  <c:v>3,06</c:v>
                </c:pt>
                <c:pt idx="54">
                  <c:v>3,07</c:v>
                </c:pt>
                <c:pt idx="55">
                  <c:v>3,08</c:v>
                </c:pt>
                <c:pt idx="56">
                  <c:v>3,09</c:v>
                </c:pt>
                <c:pt idx="57">
                  <c:v>3,10</c:v>
                </c:pt>
                <c:pt idx="58">
                  <c:v>3,11</c:v>
                </c:pt>
                <c:pt idx="59">
                  <c:v>3,12</c:v>
                </c:pt>
                <c:pt idx="60">
                  <c:v>4,01</c:v>
                </c:pt>
                <c:pt idx="61">
                  <c:v>4,02</c:v>
                </c:pt>
                <c:pt idx="62">
                  <c:v>4,03</c:v>
                </c:pt>
                <c:pt idx="63">
                  <c:v>4,04</c:v>
                </c:pt>
                <c:pt idx="64">
                  <c:v>4,05</c:v>
                </c:pt>
                <c:pt idx="65">
                  <c:v>4,06</c:v>
                </c:pt>
                <c:pt idx="66">
                  <c:v>4,07</c:v>
                </c:pt>
                <c:pt idx="67">
                  <c:v>4,08</c:v>
                </c:pt>
                <c:pt idx="68">
                  <c:v>4,09</c:v>
                </c:pt>
                <c:pt idx="69">
                  <c:v>4,10</c:v>
                </c:pt>
                <c:pt idx="70">
                  <c:v>4,11</c:v>
                </c:pt>
                <c:pt idx="71">
                  <c:v>4,12</c:v>
                </c:pt>
                <c:pt idx="72">
                  <c:v>5,01</c:v>
                </c:pt>
                <c:pt idx="73">
                  <c:v>5,02</c:v>
                </c:pt>
                <c:pt idx="74">
                  <c:v>5,03</c:v>
                </c:pt>
                <c:pt idx="75">
                  <c:v>5,04</c:v>
                </c:pt>
                <c:pt idx="76">
                  <c:v>5,05</c:v>
                </c:pt>
                <c:pt idx="77">
                  <c:v>5,06</c:v>
                </c:pt>
                <c:pt idx="78">
                  <c:v>5,07</c:v>
                </c:pt>
                <c:pt idx="79">
                  <c:v>5,08</c:v>
                </c:pt>
                <c:pt idx="80">
                  <c:v>5,09</c:v>
                </c:pt>
                <c:pt idx="81">
                  <c:v>5,10</c:v>
                </c:pt>
                <c:pt idx="82">
                  <c:v>5,11</c:v>
                </c:pt>
                <c:pt idx="83">
                  <c:v>5,12</c:v>
                </c:pt>
                <c:pt idx="84">
                  <c:v>6,01</c:v>
                </c:pt>
                <c:pt idx="85">
                  <c:v>6,02</c:v>
                </c:pt>
                <c:pt idx="86">
                  <c:v>6,03</c:v>
                </c:pt>
                <c:pt idx="87">
                  <c:v>6,04</c:v>
                </c:pt>
                <c:pt idx="88">
                  <c:v>6,05</c:v>
                </c:pt>
                <c:pt idx="89">
                  <c:v>6,06</c:v>
                </c:pt>
                <c:pt idx="90">
                  <c:v>6,07</c:v>
                </c:pt>
                <c:pt idx="91">
                  <c:v>6,08</c:v>
                </c:pt>
                <c:pt idx="92">
                  <c:v>6,09</c:v>
                </c:pt>
                <c:pt idx="93">
                  <c:v>6,10</c:v>
                </c:pt>
                <c:pt idx="94">
                  <c:v>6,11</c:v>
                </c:pt>
                <c:pt idx="95">
                  <c:v>6,12</c:v>
                </c:pt>
                <c:pt idx="96">
                  <c:v>7,01</c:v>
                </c:pt>
                <c:pt idx="97">
                  <c:v>7,02</c:v>
                </c:pt>
                <c:pt idx="98">
                  <c:v>7,03</c:v>
                </c:pt>
                <c:pt idx="99">
                  <c:v>7,04</c:v>
                </c:pt>
                <c:pt idx="100">
                  <c:v>7,05</c:v>
                </c:pt>
                <c:pt idx="101">
                  <c:v>7,06</c:v>
                </c:pt>
                <c:pt idx="102">
                  <c:v>7,07</c:v>
                </c:pt>
                <c:pt idx="103">
                  <c:v>7,08</c:v>
                </c:pt>
                <c:pt idx="104">
                  <c:v>7,09</c:v>
                </c:pt>
                <c:pt idx="105">
                  <c:v>7,10</c:v>
                </c:pt>
                <c:pt idx="106">
                  <c:v>7,11</c:v>
                </c:pt>
                <c:pt idx="107">
                  <c:v>7,12</c:v>
                </c:pt>
                <c:pt idx="108">
                  <c:v>8,01</c:v>
                </c:pt>
                <c:pt idx="109">
                  <c:v>8,02</c:v>
                </c:pt>
                <c:pt idx="110">
                  <c:v>8,03</c:v>
                </c:pt>
                <c:pt idx="111">
                  <c:v>8,04</c:v>
                </c:pt>
                <c:pt idx="112">
                  <c:v>8,05</c:v>
                </c:pt>
                <c:pt idx="113">
                  <c:v>8,06</c:v>
                </c:pt>
                <c:pt idx="114">
                  <c:v>8,07</c:v>
                </c:pt>
                <c:pt idx="115">
                  <c:v>8,08</c:v>
                </c:pt>
                <c:pt idx="116">
                  <c:v>8,09</c:v>
                </c:pt>
                <c:pt idx="117">
                  <c:v>8,10</c:v>
                </c:pt>
                <c:pt idx="118">
                  <c:v>8,11</c:v>
                </c:pt>
                <c:pt idx="119">
                  <c:v>8,12</c:v>
                </c:pt>
                <c:pt idx="120">
                  <c:v>9,01</c:v>
                </c:pt>
                <c:pt idx="121">
                  <c:v>9,02</c:v>
                </c:pt>
                <c:pt idx="122">
                  <c:v>9,03</c:v>
                </c:pt>
                <c:pt idx="123">
                  <c:v>9,04</c:v>
                </c:pt>
                <c:pt idx="124">
                  <c:v>9,05</c:v>
                </c:pt>
                <c:pt idx="125">
                  <c:v>9,06</c:v>
                </c:pt>
                <c:pt idx="126">
                  <c:v>9,07</c:v>
                </c:pt>
                <c:pt idx="127">
                  <c:v>9,08</c:v>
                </c:pt>
                <c:pt idx="128">
                  <c:v>9,09</c:v>
                </c:pt>
                <c:pt idx="129">
                  <c:v>9,10</c:v>
                </c:pt>
                <c:pt idx="130">
                  <c:v>9,11</c:v>
                </c:pt>
                <c:pt idx="131">
                  <c:v>9,12</c:v>
                </c:pt>
                <c:pt idx="132">
                  <c:v>10,01</c:v>
                </c:pt>
                <c:pt idx="133">
                  <c:v>10,02</c:v>
                </c:pt>
                <c:pt idx="134">
                  <c:v>10,03</c:v>
                </c:pt>
                <c:pt idx="135">
                  <c:v>10,04</c:v>
                </c:pt>
                <c:pt idx="136">
                  <c:v>10,05</c:v>
                </c:pt>
                <c:pt idx="137">
                  <c:v>10,06</c:v>
                </c:pt>
                <c:pt idx="138">
                  <c:v>10,07</c:v>
                </c:pt>
                <c:pt idx="139">
                  <c:v>10,08</c:v>
                </c:pt>
                <c:pt idx="140">
                  <c:v>10,09</c:v>
                </c:pt>
                <c:pt idx="141">
                  <c:v>10,10</c:v>
                </c:pt>
                <c:pt idx="142">
                  <c:v>10,11</c:v>
                </c:pt>
                <c:pt idx="143">
                  <c:v>10,12</c:v>
                </c:pt>
                <c:pt idx="144">
                  <c:v>11,01</c:v>
                </c:pt>
                <c:pt idx="145">
                  <c:v>11,02</c:v>
                </c:pt>
                <c:pt idx="146">
                  <c:v>11,03</c:v>
                </c:pt>
                <c:pt idx="147">
                  <c:v>11,04</c:v>
                </c:pt>
                <c:pt idx="148">
                  <c:v>11,05</c:v>
                </c:pt>
                <c:pt idx="149">
                  <c:v>11,06</c:v>
                </c:pt>
                <c:pt idx="150">
                  <c:v>11,07</c:v>
                </c:pt>
                <c:pt idx="151">
                  <c:v>11,08</c:v>
                </c:pt>
                <c:pt idx="152">
                  <c:v>11,09</c:v>
                </c:pt>
                <c:pt idx="153">
                  <c:v>11,10</c:v>
                </c:pt>
                <c:pt idx="154">
                  <c:v>11,11</c:v>
                </c:pt>
                <c:pt idx="155">
                  <c:v>11,12</c:v>
                </c:pt>
                <c:pt idx="156">
                  <c:v>12,01</c:v>
                </c:pt>
                <c:pt idx="157">
                  <c:v>12,02</c:v>
                </c:pt>
                <c:pt idx="158">
                  <c:v>12,03</c:v>
                </c:pt>
                <c:pt idx="159">
                  <c:v>12,04</c:v>
                </c:pt>
                <c:pt idx="160">
                  <c:v>12,05</c:v>
                </c:pt>
                <c:pt idx="161">
                  <c:v>12,06</c:v>
                </c:pt>
                <c:pt idx="162">
                  <c:v>12,07</c:v>
                </c:pt>
                <c:pt idx="163">
                  <c:v>12,08</c:v>
                </c:pt>
                <c:pt idx="164">
                  <c:v>12,09</c:v>
                </c:pt>
                <c:pt idx="165">
                  <c:v>12,10</c:v>
                </c:pt>
                <c:pt idx="166">
                  <c:v>12,11</c:v>
                </c:pt>
                <c:pt idx="167">
                  <c:v>12,12</c:v>
                </c:pt>
                <c:pt idx="168">
                  <c:v>13,01</c:v>
                </c:pt>
                <c:pt idx="169">
                  <c:v>13,02</c:v>
                </c:pt>
                <c:pt idx="170">
                  <c:v>13,03</c:v>
                </c:pt>
                <c:pt idx="171">
                  <c:v>13,04</c:v>
                </c:pt>
                <c:pt idx="172">
                  <c:v>13,05</c:v>
                </c:pt>
                <c:pt idx="173">
                  <c:v>13,06</c:v>
                </c:pt>
                <c:pt idx="174">
                  <c:v>13,08</c:v>
                </c:pt>
                <c:pt idx="175">
                  <c:v>13,09</c:v>
                </c:pt>
                <c:pt idx="176">
                  <c:v>13,10</c:v>
                </c:pt>
                <c:pt idx="177">
                  <c:v>13,11</c:v>
                </c:pt>
                <c:pt idx="178">
                  <c:v>13,12</c:v>
                </c:pt>
                <c:pt idx="179">
                  <c:v>14,01</c:v>
                </c:pt>
                <c:pt idx="180">
                  <c:v>14,02</c:v>
                </c:pt>
                <c:pt idx="181">
                  <c:v>14,03</c:v>
                </c:pt>
                <c:pt idx="182">
                  <c:v>14,04</c:v>
                </c:pt>
                <c:pt idx="183">
                  <c:v>14,05</c:v>
                </c:pt>
                <c:pt idx="184">
                  <c:v>14,06</c:v>
                </c:pt>
                <c:pt idx="185">
                  <c:v>14,07</c:v>
                </c:pt>
                <c:pt idx="186">
                  <c:v>14,08</c:v>
                </c:pt>
                <c:pt idx="187">
                  <c:v>14,09</c:v>
                </c:pt>
                <c:pt idx="188">
                  <c:v>14,10</c:v>
                </c:pt>
                <c:pt idx="189">
                  <c:v>14,11</c:v>
                </c:pt>
                <c:pt idx="190">
                  <c:v>14,12</c:v>
                </c:pt>
                <c:pt idx="191">
                  <c:v>15,01</c:v>
                </c:pt>
                <c:pt idx="192">
                  <c:v>15,02</c:v>
                </c:pt>
                <c:pt idx="193">
                  <c:v>15,03</c:v>
                </c:pt>
                <c:pt idx="194">
                  <c:v>15,04</c:v>
                </c:pt>
                <c:pt idx="195">
                  <c:v>15,05</c:v>
                </c:pt>
                <c:pt idx="196">
                  <c:v>15,06</c:v>
                </c:pt>
                <c:pt idx="197">
                  <c:v>15,07</c:v>
                </c:pt>
                <c:pt idx="198">
                  <c:v>15,08</c:v>
                </c:pt>
                <c:pt idx="199">
                  <c:v>15,09</c:v>
                </c:pt>
                <c:pt idx="200">
                  <c:v>15,10</c:v>
                </c:pt>
                <c:pt idx="201">
                  <c:v>15,11</c:v>
                </c:pt>
                <c:pt idx="202">
                  <c:v>15,12</c:v>
                </c:pt>
                <c:pt idx="203">
                  <c:v>16,01</c:v>
                </c:pt>
                <c:pt idx="204">
                  <c:v>16,02</c:v>
                </c:pt>
                <c:pt idx="205">
                  <c:v>16,03</c:v>
                </c:pt>
                <c:pt idx="206">
                  <c:v>16,04</c:v>
                </c:pt>
                <c:pt idx="207">
                  <c:v>16,05</c:v>
                </c:pt>
                <c:pt idx="208">
                  <c:v>16,06</c:v>
                </c:pt>
                <c:pt idx="209">
                  <c:v>16,07</c:v>
                </c:pt>
                <c:pt idx="210">
                  <c:v>16,08</c:v>
                </c:pt>
                <c:pt idx="211">
                  <c:v>16,09</c:v>
                </c:pt>
                <c:pt idx="212">
                  <c:v>16,10</c:v>
                </c:pt>
                <c:pt idx="213">
                  <c:v>16,11</c:v>
                </c:pt>
                <c:pt idx="214">
                  <c:v>16,12</c:v>
                </c:pt>
                <c:pt idx="215">
                  <c:v>17,01</c:v>
                </c:pt>
                <c:pt idx="216">
                  <c:v>17,02</c:v>
                </c:pt>
                <c:pt idx="217">
                  <c:v>17,03</c:v>
                </c:pt>
                <c:pt idx="218">
                  <c:v>17,04</c:v>
                </c:pt>
                <c:pt idx="219">
                  <c:v>17,05</c:v>
                </c:pt>
                <c:pt idx="220">
                  <c:v>17,06</c:v>
                </c:pt>
                <c:pt idx="221">
                  <c:v>17,07</c:v>
                </c:pt>
                <c:pt idx="222">
                  <c:v>17,08</c:v>
                </c:pt>
                <c:pt idx="223">
                  <c:v>17,09</c:v>
                </c:pt>
              </c:strCache>
            </c:strRef>
          </c:cat>
          <c:val>
            <c:numRef>
              <c:f>'Nez3'!$E$2:$E$225</c:f>
              <c:numCache>
                <c:formatCode>0.0</c:formatCode>
                <c:ptCount val="224"/>
                <c:pt idx="0">
                  <c:v>11.457543281121188</c:v>
                </c:pt>
                <c:pt idx="1">
                  <c:v>12.156502968159741</c:v>
                </c:pt>
                <c:pt idx="2">
                  <c:v>13.145058545167748</c:v>
                </c:pt>
                <c:pt idx="3">
                  <c:v>12.918566378154333</c:v>
                </c:pt>
                <c:pt idx="4">
                  <c:v>12.572664101875876</c:v>
                </c:pt>
                <c:pt idx="5">
                  <c:v>12.626774259092624</c:v>
                </c:pt>
                <c:pt idx="6">
                  <c:v>12.500095793305416</c:v>
                </c:pt>
                <c:pt idx="7">
                  <c:v>12.043729138096101</c:v>
                </c:pt>
                <c:pt idx="8">
                  <c:v>12.819645293315144</c:v>
                </c:pt>
                <c:pt idx="9">
                  <c:v>12.355271565495208</c:v>
                </c:pt>
                <c:pt idx="10">
                  <c:v>12.630516101051718</c:v>
                </c:pt>
                <c:pt idx="11">
                  <c:v>13.885667910128998</c:v>
                </c:pt>
                <c:pt idx="12">
                  <c:v>14.655300628350723</c:v>
                </c:pt>
                <c:pt idx="13">
                  <c:v>14.655300628350723</c:v>
                </c:pt>
                <c:pt idx="14">
                  <c:v>13.633721243467486</c:v>
                </c:pt>
                <c:pt idx="15">
                  <c:v>12.861775055389026</c:v>
                </c:pt>
                <c:pt idx="16">
                  <c:v>11.38136759981643</c:v>
                </c:pt>
                <c:pt idx="17">
                  <c:v>10.794477214346875</c:v>
                </c:pt>
                <c:pt idx="18">
                  <c:v>9.4136931450856078</c:v>
                </c:pt>
                <c:pt idx="19">
                  <c:v>9.4982812310429896</c:v>
                </c:pt>
                <c:pt idx="20">
                  <c:v>8.5618689876316996</c:v>
                </c:pt>
                <c:pt idx="21">
                  <c:v>8.6308454338286538</c:v>
                </c:pt>
                <c:pt idx="22">
                  <c:v>8.2190015508455794</c:v>
                </c:pt>
                <c:pt idx="23">
                  <c:v>8.4273191554234312</c:v>
                </c:pt>
                <c:pt idx="24">
                  <c:v>8.7854206684594693</c:v>
                </c:pt>
                <c:pt idx="25">
                  <c:v>8.865892429682825</c:v>
                </c:pt>
                <c:pt idx="26">
                  <c:v>8.4903460837887064</c:v>
                </c:pt>
                <c:pt idx="27">
                  <c:v>8.1095605007453706</c:v>
                </c:pt>
                <c:pt idx="28">
                  <c:v>7.4681591782568981</c:v>
                </c:pt>
                <c:pt idx="29">
                  <c:v>7.0092828691898736</c:v>
                </c:pt>
                <c:pt idx="30">
                  <c:v>7.0281113080705042</c:v>
                </c:pt>
                <c:pt idx="31">
                  <c:v>7.2407383014456483</c:v>
                </c:pt>
                <c:pt idx="32">
                  <c:v>6.9780577576443941</c:v>
                </c:pt>
                <c:pt idx="33">
                  <c:v>7.0028458322071891</c:v>
                </c:pt>
                <c:pt idx="34">
                  <c:v>7.2273658810696464</c:v>
                </c:pt>
                <c:pt idx="35">
                  <c:v>7.7785964787983986</c:v>
                </c:pt>
                <c:pt idx="36">
                  <c:v>8.8688080792565849</c:v>
                </c:pt>
                <c:pt idx="37">
                  <c:v>9.46295866233163</c:v>
                </c:pt>
                <c:pt idx="38">
                  <c:v>9.812712344280861</c:v>
                </c:pt>
                <c:pt idx="39">
                  <c:v>9.5810075157424333</c:v>
                </c:pt>
                <c:pt idx="40">
                  <c:v>9.3499190855644549</c:v>
                </c:pt>
                <c:pt idx="41">
                  <c:v>9.0535071760663026</c:v>
                </c:pt>
                <c:pt idx="42">
                  <c:v>9.2576977156481153</c:v>
                </c:pt>
                <c:pt idx="43">
                  <c:v>9.5390326433121011</c:v>
                </c:pt>
                <c:pt idx="44">
                  <c:v>9.5933202357563854</c:v>
                </c:pt>
                <c:pt idx="45">
                  <c:v>10.2033410615219</c:v>
                </c:pt>
                <c:pt idx="46">
                  <c:v>10.557483731019524</c:v>
                </c:pt>
                <c:pt idx="47">
                  <c:v>11.285714285714286</c:v>
                </c:pt>
                <c:pt idx="48">
                  <c:v>12.639680589680589</c:v>
                </c:pt>
                <c:pt idx="49">
                  <c:v>13.374689826302729</c:v>
                </c:pt>
                <c:pt idx="50">
                  <c:v>13.45</c:v>
                </c:pt>
                <c:pt idx="51">
                  <c:v>12.789225181598063</c:v>
                </c:pt>
                <c:pt idx="52">
                  <c:v>12.364077669902912</c:v>
                </c:pt>
                <c:pt idx="53">
                  <c:v>11.744160756501183</c:v>
                </c:pt>
                <c:pt idx="54">
                  <c:v>11.651069767441861</c:v>
                </c:pt>
                <c:pt idx="55">
                  <c:v>11.896255315257648</c:v>
                </c:pt>
                <c:pt idx="56">
                  <c:v>11.538021978021979</c:v>
                </c:pt>
                <c:pt idx="57">
                  <c:v>11.708399681528663</c:v>
                </c:pt>
                <c:pt idx="58">
                  <c:v>11.826013131084446</c:v>
                </c:pt>
                <c:pt idx="59">
                  <c:v>12.197368729077416</c:v>
                </c:pt>
                <c:pt idx="60">
                  <c:v>13.497063800139346</c:v>
                </c:pt>
                <c:pt idx="61">
                  <c:v>13.678414519962548</c:v>
                </c:pt>
                <c:pt idx="62">
                  <c:v>12.996948789762506</c:v>
                </c:pt>
                <c:pt idx="63">
                  <c:v>13.201480922510965</c:v>
                </c:pt>
                <c:pt idx="64">
                  <c:v>12.544037320955528</c:v>
                </c:pt>
                <c:pt idx="65">
                  <c:v>11.653425884460367</c:v>
                </c:pt>
                <c:pt idx="66">
                  <c:v>11.398678414096917</c:v>
                </c:pt>
                <c:pt idx="67">
                  <c:v>11.633250978420097</c:v>
                </c:pt>
                <c:pt idx="68">
                  <c:v>11.042003996456749</c:v>
                </c:pt>
                <c:pt idx="69">
                  <c:v>11.256772248641305</c:v>
                </c:pt>
                <c:pt idx="70">
                  <c:v>10.567346938775509</c:v>
                </c:pt>
                <c:pt idx="71">
                  <c:v>10.292246520874752</c:v>
                </c:pt>
                <c:pt idx="72">
                  <c:v>10.578969982227603</c:v>
                </c:pt>
                <c:pt idx="73">
                  <c:v>10.840593696319315</c:v>
                </c:pt>
                <c:pt idx="74">
                  <c:v>10.308983859883732</c:v>
                </c:pt>
                <c:pt idx="75">
                  <c:v>10.055182421998548</c:v>
                </c:pt>
                <c:pt idx="76">
                  <c:v>9.4781056991752646</c:v>
                </c:pt>
                <c:pt idx="77">
                  <c:v>8.6506681592387888</c:v>
                </c:pt>
                <c:pt idx="78">
                  <c:v>8.8102449418021092</c:v>
                </c:pt>
                <c:pt idx="79">
                  <c:v>8.810089804543054</c:v>
                </c:pt>
                <c:pt idx="80">
                  <c:v>8.5224593067386358</c:v>
                </c:pt>
                <c:pt idx="81">
                  <c:v>9.0217570522240944</c:v>
                </c:pt>
                <c:pt idx="82">
                  <c:v>8.9216621624072694</c:v>
                </c:pt>
                <c:pt idx="83">
                  <c:v>9.2589329509866811</c:v>
                </c:pt>
                <c:pt idx="84">
                  <c:v>9.2222797331492981</c:v>
                </c:pt>
                <c:pt idx="85">
                  <c:v>8.949527451608013</c:v>
                </c:pt>
                <c:pt idx="86">
                  <c:v>7.9437183208747575</c:v>
                </c:pt>
                <c:pt idx="87">
                  <c:v>7.3043435074425664</c:v>
                </c:pt>
                <c:pt idx="88">
                  <c:v>6.5566569563575552</c:v>
                </c:pt>
                <c:pt idx="89">
                  <c:v>5.7234926207015899</c:v>
                </c:pt>
                <c:pt idx="90">
                  <c:v>5.2487753796032344</c:v>
                </c:pt>
                <c:pt idx="91">
                  <c:v>5.1948037226384933</c:v>
                </c:pt>
                <c:pt idx="92">
                  <c:v>4.8663767039728425</c:v>
                </c:pt>
                <c:pt idx="93">
                  <c:v>4.6543419893013054</c:v>
                </c:pt>
                <c:pt idx="94">
                  <c:v>4.348352267671225</c:v>
                </c:pt>
                <c:pt idx="95">
                  <c:v>4.370925368308308</c:v>
                </c:pt>
                <c:pt idx="96">
                  <c:v>4.8011238961734009</c:v>
                </c:pt>
                <c:pt idx="97">
                  <c:v>4.7546171447250147</c:v>
                </c:pt>
                <c:pt idx="98">
                  <c:v>4.3359077776824284</c:v>
                </c:pt>
                <c:pt idx="99">
                  <c:v>3.9966390923692541</c:v>
                </c:pt>
                <c:pt idx="100">
                  <c:v>3.5377496817243954</c:v>
                </c:pt>
                <c:pt idx="101">
                  <c:v>3.2018796237405014</c:v>
                </c:pt>
                <c:pt idx="102">
                  <c:v>3.007982542245009</c:v>
                </c:pt>
                <c:pt idx="103">
                  <c:v>3.0383619333446283</c:v>
                </c:pt>
                <c:pt idx="104">
                  <c:v>2.7941487328251142</c:v>
                </c:pt>
                <c:pt idx="105">
                  <c:v>2.6557567907792388</c:v>
                </c:pt>
                <c:pt idx="106">
                  <c:v>2.4315138673004943</c:v>
                </c:pt>
                <c:pt idx="107">
                  <c:v>2.4167468856172141</c:v>
                </c:pt>
                <c:pt idx="108">
                  <c:v>2.5107575189432798</c:v>
                </c:pt>
                <c:pt idx="109">
                  <c:v>2.4982284934999073</c:v>
                </c:pt>
                <c:pt idx="110">
                  <c:v>2.3617223670906284</c:v>
                </c:pt>
                <c:pt idx="111">
                  <c:v>2.2225548704324205</c:v>
                </c:pt>
                <c:pt idx="112">
                  <c:v>2.0760768912502381</c:v>
                </c:pt>
                <c:pt idx="113">
                  <c:v>1.9988040490538113</c:v>
                </c:pt>
                <c:pt idx="114">
                  <c:v>1.961026991441738</c:v>
                </c:pt>
                <c:pt idx="115">
                  <c:v>2.0637513312034077</c:v>
                </c:pt>
                <c:pt idx="116">
                  <c:v>2.0697051826621693</c:v>
                </c:pt>
                <c:pt idx="117">
                  <c:v>2.2539750782834256</c:v>
                </c:pt>
                <c:pt idx="118">
                  <c:v>2.3954458823891058</c:v>
                </c:pt>
                <c:pt idx="119">
                  <c:v>2.8776177598893153</c:v>
                </c:pt>
                <c:pt idx="120">
                  <c:v>3.8628562655583458</c:v>
                </c:pt>
                <c:pt idx="121">
                  <c:v>5.8116185359301546</c:v>
                </c:pt>
                <c:pt idx="122">
                  <c:v>6.6097624882477151</c:v>
                </c:pt>
                <c:pt idx="123">
                  <c:v>8.1013498881108781</c:v>
                </c:pt>
                <c:pt idx="124">
                  <c:v>9.0410356909555194</c:v>
                </c:pt>
                <c:pt idx="125">
                  <c:v>9.4823434326687934</c:v>
                </c:pt>
                <c:pt idx="126">
                  <c:v>10.680498594534814</c:v>
                </c:pt>
                <c:pt idx="127">
                  <c:v>11.620788736441348</c:v>
                </c:pt>
                <c:pt idx="128">
                  <c:v>11.956098505944741</c:v>
                </c:pt>
                <c:pt idx="129">
                  <c:v>12.892904953145917</c:v>
                </c:pt>
                <c:pt idx="130">
                  <c:v>12.853645336700771</c:v>
                </c:pt>
                <c:pt idx="131">
                  <c:v>15.457082978981898</c:v>
                </c:pt>
                <c:pt idx="132">
                  <c:v>17.432534678436319</c:v>
                </c:pt>
                <c:pt idx="133">
                  <c:v>18.154887920298879</c:v>
                </c:pt>
                <c:pt idx="134">
                  <c:v>17.286537707094787</c:v>
                </c:pt>
                <c:pt idx="135">
                  <c:v>16.410779934980098</c:v>
                </c:pt>
                <c:pt idx="136">
                  <c:v>15.54988672405981</c:v>
                </c:pt>
                <c:pt idx="137">
                  <c:v>15.200291554043794</c:v>
                </c:pt>
                <c:pt idx="138">
                  <c:v>15.092565488813884</c:v>
                </c:pt>
                <c:pt idx="139">
                  <c:v>13.714387289085789</c:v>
                </c:pt>
                <c:pt idx="140">
                  <c:v>14.258717948717949</c:v>
                </c:pt>
                <c:pt idx="141">
                  <c:v>14.714599863302725</c:v>
                </c:pt>
                <c:pt idx="142">
                  <c:v>15.66750162352723</c:v>
                </c:pt>
                <c:pt idx="143">
                  <c:v>18.246753246753247</c:v>
                </c:pt>
                <c:pt idx="144">
                  <c:v>18.216258401554487</c:v>
                </c:pt>
                <c:pt idx="145">
                  <c:v>17.625170998632012</c:v>
                </c:pt>
                <c:pt idx="146">
                  <c:v>16.143408682325898</c:v>
                </c:pt>
                <c:pt idx="147">
                  <c:v>14.252406179790864</c:v>
                </c:pt>
                <c:pt idx="148">
                  <c:v>13.013785226699248</c:v>
                </c:pt>
                <c:pt idx="149">
                  <c:v>12.462906080799668</c:v>
                </c:pt>
                <c:pt idx="150">
                  <c:v>12.483521003650573</c:v>
                </c:pt>
                <c:pt idx="151">
                  <c:v>11.814490406791304</c:v>
                </c:pt>
                <c:pt idx="152">
                  <c:v>11.939062696318633</c:v>
                </c:pt>
                <c:pt idx="153">
                  <c:v>12.150624806361664</c:v>
                </c:pt>
                <c:pt idx="154">
                  <c:v>12.934513466550825</c:v>
                </c:pt>
                <c:pt idx="155">
                  <c:v>14.208892242342946</c:v>
                </c:pt>
                <c:pt idx="156">
                  <c:v>15.493864407763047</c:v>
                </c:pt>
                <c:pt idx="157">
                  <c:v>14.771481552180196</c:v>
                </c:pt>
                <c:pt idx="158">
                  <c:v>13.160427003458127</c:v>
                </c:pt>
                <c:pt idx="159">
                  <c:v>11.92418538854389</c:v>
                </c:pt>
                <c:pt idx="160">
                  <c:v>11.040856521241269</c:v>
                </c:pt>
                <c:pt idx="161">
                  <c:v>11.09390121321209</c:v>
                </c:pt>
                <c:pt idx="162">
                  <c:v>11.817024797410751</c:v>
                </c:pt>
                <c:pt idx="163">
                  <c:v>11.435724523602529</c:v>
                </c:pt>
                <c:pt idx="164">
                  <c:v>12.085201793721973</c:v>
                </c:pt>
                <c:pt idx="165">
                  <c:v>12.196763976527782</c:v>
                </c:pt>
                <c:pt idx="166">
                  <c:v>13.103592228005979</c:v>
                </c:pt>
                <c:pt idx="167">
                  <c:v>15.628091594302582</c:v>
                </c:pt>
                <c:pt idx="168">
                  <c:v>17.334704385393856</c:v>
                </c:pt>
                <c:pt idx="169">
                  <c:v>17.141128915836582</c:v>
                </c:pt>
                <c:pt idx="170">
                  <c:v>15.124102616884954</c:v>
                </c:pt>
                <c:pt idx="171">
                  <c:v>14.214923421271031</c:v>
                </c:pt>
                <c:pt idx="172">
                  <c:v>12.841597860761869</c:v>
                </c:pt>
                <c:pt idx="173">
                  <c:v>12.274550327034884</c:v>
                </c:pt>
                <c:pt idx="174">
                  <c:v>13.596466152443382</c:v>
                </c:pt>
                <c:pt idx="175">
                  <c:v>13.448360774467675</c:v>
                </c:pt>
                <c:pt idx="176">
                  <c:v>14.223905766921328</c:v>
                </c:pt>
                <c:pt idx="177">
                  <c:v>15.074611343697502</c:v>
                </c:pt>
                <c:pt idx="178">
                  <c:v>16.966086758769684</c:v>
                </c:pt>
                <c:pt idx="179">
                  <c:v>17.565367917788645</c:v>
                </c:pt>
                <c:pt idx="180">
                  <c:v>16.328294300409912</c:v>
                </c:pt>
                <c:pt idx="181">
                  <c:v>14.90675847872966</c:v>
                </c:pt>
                <c:pt idx="182">
                  <c:v>12.634927451069023</c:v>
                </c:pt>
                <c:pt idx="183">
                  <c:v>11.452283280927888</c:v>
                </c:pt>
                <c:pt idx="184">
                  <c:v>10.85670688574951</c:v>
                </c:pt>
                <c:pt idx="185">
                  <c:v>10.598563010239042</c:v>
                </c:pt>
                <c:pt idx="186">
                  <c:v>9.78044368101747</c:v>
                </c:pt>
                <c:pt idx="187">
                  <c:v>9.3552938680246136</c:v>
                </c:pt>
                <c:pt idx="188">
                  <c:v>8.934707903780069</c:v>
                </c:pt>
                <c:pt idx="189">
                  <c:v>8.7126959274037414</c:v>
                </c:pt>
                <c:pt idx="190">
                  <c:v>9.2257954680876413</c:v>
                </c:pt>
                <c:pt idx="191">
                  <c:v>8.9276243980738368</c:v>
                </c:pt>
                <c:pt idx="192">
                  <c:v>7.9470647083556853</c:v>
                </c:pt>
                <c:pt idx="193">
                  <c:v>6.9074950690335308</c:v>
                </c:pt>
                <c:pt idx="194">
                  <c:v>5.8737394255125936</c:v>
                </c:pt>
                <c:pt idx="195">
                  <c:v>5.0236138079827404</c:v>
                </c:pt>
                <c:pt idx="196">
                  <c:v>4.6535567010309276</c:v>
                </c:pt>
                <c:pt idx="197">
                  <c:v>4.6539289174442917</c:v>
                </c:pt>
                <c:pt idx="198">
                  <c:v>4.3430151877264667</c:v>
                </c:pt>
                <c:pt idx="199">
                  <c:v>4.069060773480663</c:v>
                </c:pt>
                <c:pt idx="200">
                  <c:v>4.0105847713465765</c:v>
                </c:pt>
                <c:pt idx="201">
                  <c:v>4.1063122923588038</c:v>
                </c:pt>
                <c:pt idx="202">
                  <c:v>4.5309999999999997</c:v>
                </c:pt>
                <c:pt idx="203">
                  <c:v>4.3366796871375684</c:v>
                </c:pt>
                <c:pt idx="204">
                  <c:v>4.0169822165711597</c:v>
                </c:pt>
                <c:pt idx="205">
                  <c:v>3.7764435164273236</c:v>
                </c:pt>
                <c:pt idx="206">
                  <c:v>3.3389121338912133</c:v>
                </c:pt>
                <c:pt idx="207">
                  <c:v>3.0590992917693369</c:v>
                </c:pt>
                <c:pt idx="208">
                  <c:v>2.8694256340572948</c:v>
                </c:pt>
                <c:pt idx="209">
                  <c:v>2.8823529411764706</c:v>
                </c:pt>
                <c:pt idx="210">
                  <c:v>2.7889447236180906</c:v>
                </c:pt>
                <c:pt idx="211">
                  <c:v>2.6829787234042555</c:v>
                </c:pt>
                <c:pt idx="212">
                  <c:v>2.6978417266187051</c:v>
                </c:pt>
                <c:pt idx="213">
                  <c:v>2.6906474820143886</c:v>
                </c:pt>
                <c:pt idx="214">
                  <c:v>2.8782867924528301</c:v>
                </c:pt>
                <c:pt idx="215">
                  <c:v>2.7410071942446042</c:v>
                </c:pt>
                <c:pt idx="216">
                  <c:v>2.6569204321513928</c:v>
                </c:pt>
                <c:pt idx="217">
                  <c:v>2.3598409542743539</c:v>
                </c:pt>
                <c:pt idx="218">
                  <c:v>2.0569239086702877</c:v>
                </c:pt>
                <c:pt idx="219">
                  <c:v>1.7758620689655173</c:v>
                </c:pt>
                <c:pt idx="220">
                  <c:v>1.620708446866485</c:v>
                </c:pt>
                <c:pt idx="221">
                  <c:v>1.612095744680851</c:v>
                </c:pt>
                <c:pt idx="222">
                  <c:v>1.5221846153846155</c:v>
                </c:pt>
                <c:pt idx="223">
                  <c:v>1.3825389046054706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A43-4501-B744-EAD483387C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2245000"/>
        <c:axId val="222245392"/>
      </c:barChart>
      <c:catAx>
        <c:axId val="222245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22245392"/>
        <c:crosses val="autoZero"/>
        <c:auto val="1"/>
        <c:lblAlgn val="ctr"/>
        <c:lblOffset val="100"/>
        <c:noMultiLvlLbl val="0"/>
      </c:catAx>
      <c:valAx>
        <c:axId val="22224539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cs-CZ"/>
          </a:p>
        </c:txPr>
        <c:crossAx val="222245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cs-CZ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 w="15875"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/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Mzdy!$A$3:$A$8</c:f>
              <c:strCach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2017/2.Q</c:v>
                </c:pt>
              </c:strCache>
            </c:strRef>
          </c:cat>
          <c:val>
            <c:numRef>
              <c:f>Mzdy!$B$3:$B$8</c:f>
              <c:numCache>
                <c:formatCode>#,##0</c:formatCode>
                <c:ptCount val="6"/>
                <c:pt idx="0">
                  <c:v>25109</c:v>
                </c:pt>
                <c:pt idx="1">
                  <c:v>25128</c:v>
                </c:pt>
                <c:pt idx="2">
                  <c:v>25686</c:v>
                </c:pt>
                <c:pt idx="3">
                  <c:v>26467</c:v>
                </c:pt>
                <c:pt idx="4">
                  <c:v>27589</c:v>
                </c:pt>
                <c:pt idx="5">
                  <c:v>29346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57C-44BF-99AF-A58564A57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905096"/>
        <c:axId val="209111664"/>
      </c:barChart>
      <c:catAx>
        <c:axId val="2089050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209111664"/>
        <c:crosses val="autoZero"/>
        <c:auto val="1"/>
        <c:lblAlgn val="ctr"/>
        <c:lblOffset val="100"/>
        <c:noMultiLvlLbl val="0"/>
      </c:catAx>
      <c:valAx>
        <c:axId val="20911166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208905096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99D-4FC9-956F-25F3A358A0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99D-4FC9-956F-25F3A358A0A5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Export!$N$116:$N$123</c:f>
              <c:numCache>
                <c:formatCode>#,##0.0_ ;[Red]\-#,##0.0\ </c:formatCode>
                <c:ptCount val="8"/>
                <c:pt idx="0">
                  <c:v>11.205307633432767</c:v>
                </c:pt>
                <c:pt idx="1">
                  <c:v>1.4493272899908476</c:v>
                </c:pt>
                <c:pt idx="2">
                  <c:v>14.619610317465771</c:v>
                </c:pt>
                <c:pt idx="3">
                  <c:v>-2.9582946260169507</c:v>
                </c:pt>
                <c:pt idx="4">
                  <c:v>11.788625155122887</c:v>
                </c:pt>
                <c:pt idx="5">
                  <c:v>5.7150112580202688</c:v>
                </c:pt>
                <c:pt idx="6">
                  <c:v>5.6865666378687081</c:v>
                </c:pt>
                <c:pt idx="7">
                  <c:v>3.9958267332764734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99D-4FC9-956F-25F3A358A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47139536"/>
        <c:axId val="547141888"/>
      </c:barChart>
      <c:catAx>
        <c:axId val="547139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7141888"/>
        <c:crosses val="autoZero"/>
        <c:auto val="1"/>
        <c:lblAlgn val="ctr"/>
        <c:lblOffset val="100"/>
        <c:noMultiLvlLbl val="0"/>
      </c:catAx>
      <c:valAx>
        <c:axId val="547141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47139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09B9-4655-B357-F5FB89E625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09B9-4655-B357-F5FB89E625AC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Export!$N$127:$N$134</c:f>
              <c:numCache>
                <c:formatCode>#,##0.0_ ;[Red]\-#,##0.0\ </c:formatCode>
                <c:ptCount val="8"/>
                <c:pt idx="0">
                  <c:v>11.935678631257602</c:v>
                </c:pt>
                <c:pt idx="1">
                  <c:v>0.66782665056577173</c:v>
                </c:pt>
                <c:pt idx="2">
                  <c:v>14.08295652687886</c:v>
                </c:pt>
                <c:pt idx="3">
                  <c:v>0.92616423569363349</c:v>
                </c:pt>
                <c:pt idx="4">
                  <c:v>13.513359214432526</c:v>
                </c:pt>
                <c:pt idx="5">
                  <c:v>6.0955100054122653</c:v>
                </c:pt>
                <c:pt idx="6">
                  <c:v>6.6884801190785481</c:v>
                </c:pt>
                <c:pt idx="7">
                  <c:v>4.654542320964822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9B9-4655-B357-F5FB89E62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80720"/>
        <c:axId val="206881112"/>
      </c:barChart>
      <c:catAx>
        <c:axId val="20688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881112"/>
        <c:crosses val="autoZero"/>
        <c:auto val="1"/>
        <c:lblAlgn val="ctr"/>
        <c:lblOffset val="100"/>
        <c:noMultiLvlLbl val="0"/>
      </c:catAx>
      <c:valAx>
        <c:axId val="206881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_ ;[Red]\-#,##0.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88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D9-4B36-8D8D-BD74EA884F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D9-4B36-8D8D-BD74EA884FC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Export!$L$150:$M$150</c:f>
              <c:strCache>
                <c:ptCount val="2"/>
                <c:pt idx="0">
                  <c:v>EXP</c:v>
                </c:pt>
                <c:pt idx="1">
                  <c:v>IMP</c:v>
                </c:pt>
              </c:strCache>
            </c:strRef>
          </c:cat>
          <c:val>
            <c:numRef>
              <c:f>Export!$L$151:$M$151</c:f>
              <c:numCache>
                <c:formatCode>General</c:formatCode>
                <c:ptCount val="2"/>
                <c:pt idx="0">
                  <c:v>6.4</c:v>
                </c:pt>
                <c:pt idx="1">
                  <c:v>7.3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BCD9-4B36-8D8D-BD74EA884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6880328"/>
        <c:axId val="206878760"/>
      </c:barChart>
      <c:catAx>
        <c:axId val="206880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878760"/>
        <c:crosses val="autoZero"/>
        <c:auto val="1"/>
        <c:lblAlgn val="ctr"/>
        <c:lblOffset val="100"/>
        <c:noMultiLvlLbl val="0"/>
      </c:catAx>
      <c:valAx>
        <c:axId val="206878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206880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F0"/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-2.7777777777777779E-3"/>
                  <c:y val="-8.3333333333333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F98B-4AEA-96EC-44320C91F6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779E-3"/>
                  <c:y val="-6.9444444444444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F98B-4AEA-96EC-44320C91F65A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Export!$L$137:$M$137</c:f>
              <c:numCache>
                <c:formatCode>General</c:formatCode>
                <c:ptCount val="2"/>
                <c:pt idx="0">
                  <c:v>2016</c:v>
                </c:pt>
                <c:pt idx="1">
                  <c:v>2017</c:v>
                </c:pt>
              </c:numCache>
            </c:numRef>
          </c:cat>
          <c:val>
            <c:numRef>
              <c:f>Export!$L$146:$M$146</c:f>
              <c:numCache>
                <c:formatCode>#,##0_ ;[Red]\-#,##0\ </c:formatCode>
                <c:ptCount val="2"/>
                <c:pt idx="0">
                  <c:v>129612</c:v>
                </c:pt>
                <c:pt idx="1">
                  <c:v>120123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98B-4AEA-96EC-44320C91F6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096448"/>
        <c:axId val="539097232"/>
      </c:barChart>
      <c:catAx>
        <c:axId val="539096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097232"/>
        <c:crosses val="autoZero"/>
        <c:auto val="1"/>
        <c:lblAlgn val="ctr"/>
        <c:lblOffset val="100"/>
        <c:noMultiLvlLbl val="0"/>
      </c:catAx>
      <c:valAx>
        <c:axId val="539097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 ;[Red]\-#,##0\ 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539096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094880"/>
        <c:axId val="539098016"/>
      </c:barChart>
      <c:catAx>
        <c:axId val="5390948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 i="0" baseline="0"/>
            </a:pPr>
            <a:endParaRPr lang="cs-CZ"/>
          </a:p>
        </c:txPr>
        <c:crossAx val="539098016"/>
        <c:crosses val="autoZero"/>
        <c:auto val="1"/>
        <c:lblAlgn val="ctr"/>
        <c:lblOffset val="100"/>
        <c:noMultiLvlLbl val="0"/>
      </c:catAx>
      <c:valAx>
        <c:axId val="539098016"/>
        <c:scaling>
          <c:orientation val="minMax"/>
          <c:min val="-3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539094880"/>
        <c:crosses val="autoZero"/>
        <c:crossBetween val="between"/>
        <c:majorUnit val="3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strRef>
              <c:f>Kurz!$A$1:$A$1199</c:f>
              <c:strCache>
                <c:ptCount val="1199"/>
                <c:pt idx="0">
                  <c:v>02.01.</c:v>
                </c:pt>
                <c:pt idx="1">
                  <c:v>03.01.</c:v>
                </c:pt>
                <c:pt idx="2">
                  <c:v>04.01.</c:v>
                </c:pt>
                <c:pt idx="3">
                  <c:v>07.01.</c:v>
                </c:pt>
                <c:pt idx="4">
                  <c:v>08.01.</c:v>
                </c:pt>
                <c:pt idx="5">
                  <c:v>09.01.</c:v>
                </c:pt>
                <c:pt idx="6">
                  <c:v>10.01.</c:v>
                </c:pt>
                <c:pt idx="7">
                  <c:v>11.01.</c:v>
                </c:pt>
                <c:pt idx="8">
                  <c:v>14.01.</c:v>
                </c:pt>
                <c:pt idx="9">
                  <c:v>15.01.</c:v>
                </c:pt>
                <c:pt idx="10">
                  <c:v>16.01.</c:v>
                </c:pt>
                <c:pt idx="11">
                  <c:v>17.01.</c:v>
                </c:pt>
                <c:pt idx="12">
                  <c:v>18.01.</c:v>
                </c:pt>
                <c:pt idx="13">
                  <c:v>21.01.</c:v>
                </c:pt>
                <c:pt idx="14">
                  <c:v>22.01.</c:v>
                </c:pt>
                <c:pt idx="15">
                  <c:v>23.01.</c:v>
                </c:pt>
                <c:pt idx="16">
                  <c:v>24.01.</c:v>
                </c:pt>
                <c:pt idx="17">
                  <c:v>25.01.</c:v>
                </c:pt>
                <c:pt idx="18">
                  <c:v>28.01.</c:v>
                </c:pt>
                <c:pt idx="19">
                  <c:v>29.01.</c:v>
                </c:pt>
                <c:pt idx="20">
                  <c:v>30.01.</c:v>
                </c:pt>
                <c:pt idx="21">
                  <c:v>31.01.</c:v>
                </c:pt>
                <c:pt idx="22">
                  <c:v>01.02.</c:v>
                </c:pt>
                <c:pt idx="23">
                  <c:v>04.02.</c:v>
                </c:pt>
                <c:pt idx="24">
                  <c:v>05.02.</c:v>
                </c:pt>
                <c:pt idx="25">
                  <c:v>06.02.</c:v>
                </c:pt>
                <c:pt idx="26">
                  <c:v>07.02.</c:v>
                </c:pt>
                <c:pt idx="27">
                  <c:v>08.02.</c:v>
                </c:pt>
                <c:pt idx="28">
                  <c:v>11.02.</c:v>
                </c:pt>
                <c:pt idx="29">
                  <c:v>12.02.</c:v>
                </c:pt>
                <c:pt idx="30">
                  <c:v>13.02.</c:v>
                </c:pt>
                <c:pt idx="31">
                  <c:v>14.02.</c:v>
                </c:pt>
                <c:pt idx="32">
                  <c:v>15.02.</c:v>
                </c:pt>
                <c:pt idx="33">
                  <c:v>18.02.</c:v>
                </c:pt>
                <c:pt idx="34">
                  <c:v>19.02.</c:v>
                </c:pt>
                <c:pt idx="35">
                  <c:v>20.02.</c:v>
                </c:pt>
                <c:pt idx="36">
                  <c:v>21.02.</c:v>
                </c:pt>
                <c:pt idx="37">
                  <c:v>22.02.</c:v>
                </c:pt>
                <c:pt idx="38">
                  <c:v>25.02.</c:v>
                </c:pt>
                <c:pt idx="39">
                  <c:v>26.02.</c:v>
                </c:pt>
                <c:pt idx="40">
                  <c:v>27.02.</c:v>
                </c:pt>
                <c:pt idx="41">
                  <c:v>28.02.</c:v>
                </c:pt>
                <c:pt idx="42">
                  <c:v>01.03.</c:v>
                </c:pt>
                <c:pt idx="43">
                  <c:v>04.03.</c:v>
                </c:pt>
                <c:pt idx="44">
                  <c:v>05.03.</c:v>
                </c:pt>
                <c:pt idx="45">
                  <c:v>06.03.</c:v>
                </c:pt>
                <c:pt idx="46">
                  <c:v>07.03.</c:v>
                </c:pt>
                <c:pt idx="47">
                  <c:v>08.03.</c:v>
                </c:pt>
                <c:pt idx="48">
                  <c:v>11.03.</c:v>
                </c:pt>
                <c:pt idx="49">
                  <c:v>12.03.</c:v>
                </c:pt>
                <c:pt idx="50">
                  <c:v>13.03.</c:v>
                </c:pt>
                <c:pt idx="51">
                  <c:v>14.03.</c:v>
                </c:pt>
                <c:pt idx="52">
                  <c:v>15.03.</c:v>
                </c:pt>
                <c:pt idx="53">
                  <c:v>18.03.</c:v>
                </c:pt>
                <c:pt idx="54">
                  <c:v>19.03.</c:v>
                </c:pt>
                <c:pt idx="55">
                  <c:v>20.03.</c:v>
                </c:pt>
                <c:pt idx="56">
                  <c:v>21.03.</c:v>
                </c:pt>
                <c:pt idx="57">
                  <c:v>22.03.</c:v>
                </c:pt>
                <c:pt idx="58">
                  <c:v>25.03.</c:v>
                </c:pt>
                <c:pt idx="59">
                  <c:v>26.03.</c:v>
                </c:pt>
                <c:pt idx="60">
                  <c:v>27.03.</c:v>
                </c:pt>
                <c:pt idx="61">
                  <c:v>28.03.</c:v>
                </c:pt>
                <c:pt idx="62">
                  <c:v>29.03.</c:v>
                </c:pt>
                <c:pt idx="63">
                  <c:v>02.04.</c:v>
                </c:pt>
                <c:pt idx="64">
                  <c:v>03.04.</c:v>
                </c:pt>
                <c:pt idx="65">
                  <c:v>04.04.</c:v>
                </c:pt>
                <c:pt idx="66">
                  <c:v>05.04.</c:v>
                </c:pt>
                <c:pt idx="67">
                  <c:v>08.04.</c:v>
                </c:pt>
                <c:pt idx="68">
                  <c:v>09.04.</c:v>
                </c:pt>
                <c:pt idx="69">
                  <c:v>10.04.</c:v>
                </c:pt>
                <c:pt idx="70">
                  <c:v>11.04.</c:v>
                </c:pt>
                <c:pt idx="71">
                  <c:v>12.04.</c:v>
                </c:pt>
                <c:pt idx="72">
                  <c:v>15.04.</c:v>
                </c:pt>
                <c:pt idx="73">
                  <c:v>16.04.</c:v>
                </c:pt>
                <c:pt idx="74">
                  <c:v>17.04.</c:v>
                </c:pt>
                <c:pt idx="75">
                  <c:v>18.04.</c:v>
                </c:pt>
                <c:pt idx="76">
                  <c:v>19.04.</c:v>
                </c:pt>
                <c:pt idx="77">
                  <c:v>22.04.</c:v>
                </c:pt>
                <c:pt idx="78">
                  <c:v>23.04.</c:v>
                </c:pt>
                <c:pt idx="79">
                  <c:v>24.04.</c:v>
                </c:pt>
                <c:pt idx="80">
                  <c:v>25.04.</c:v>
                </c:pt>
                <c:pt idx="81">
                  <c:v>26.04.</c:v>
                </c:pt>
                <c:pt idx="82">
                  <c:v>29.04.</c:v>
                </c:pt>
                <c:pt idx="83">
                  <c:v>30.04.</c:v>
                </c:pt>
                <c:pt idx="84">
                  <c:v>02.05.</c:v>
                </c:pt>
                <c:pt idx="85">
                  <c:v>03.05.</c:v>
                </c:pt>
                <c:pt idx="86">
                  <c:v>06.05.</c:v>
                </c:pt>
                <c:pt idx="87">
                  <c:v>07.05.</c:v>
                </c:pt>
                <c:pt idx="88">
                  <c:v>09.05.</c:v>
                </c:pt>
                <c:pt idx="89">
                  <c:v>10.05.</c:v>
                </c:pt>
                <c:pt idx="90">
                  <c:v>13.05.</c:v>
                </c:pt>
                <c:pt idx="91">
                  <c:v>14.05.</c:v>
                </c:pt>
                <c:pt idx="92">
                  <c:v>15.05.</c:v>
                </c:pt>
                <c:pt idx="93">
                  <c:v>16.05.</c:v>
                </c:pt>
                <c:pt idx="94">
                  <c:v>17.05.</c:v>
                </c:pt>
                <c:pt idx="95">
                  <c:v>20.05.</c:v>
                </c:pt>
                <c:pt idx="96">
                  <c:v>21.05.</c:v>
                </c:pt>
                <c:pt idx="97">
                  <c:v>22.05.</c:v>
                </c:pt>
                <c:pt idx="98">
                  <c:v>23.05.</c:v>
                </c:pt>
                <c:pt idx="99">
                  <c:v>24.05.</c:v>
                </c:pt>
                <c:pt idx="100">
                  <c:v>27.05.</c:v>
                </c:pt>
                <c:pt idx="101">
                  <c:v>28.05.</c:v>
                </c:pt>
                <c:pt idx="102">
                  <c:v>29.05.</c:v>
                </c:pt>
                <c:pt idx="103">
                  <c:v>30.05.</c:v>
                </c:pt>
                <c:pt idx="104">
                  <c:v>31.05.</c:v>
                </c:pt>
                <c:pt idx="105">
                  <c:v>03.06.</c:v>
                </c:pt>
                <c:pt idx="106">
                  <c:v>04.06.</c:v>
                </c:pt>
                <c:pt idx="107">
                  <c:v>05.06.</c:v>
                </c:pt>
                <c:pt idx="108">
                  <c:v>06.06.</c:v>
                </c:pt>
                <c:pt idx="109">
                  <c:v>07.06.</c:v>
                </c:pt>
                <c:pt idx="110">
                  <c:v>10.06.</c:v>
                </c:pt>
                <c:pt idx="111">
                  <c:v>11.06.</c:v>
                </c:pt>
                <c:pt idx="112">
                  <c:v>12.06.</c:v>
                </c:pt>
                <c:pt idx="113">
                  <c:v>13.06.</c:v>
                </c:pt>
                <c:pt idx="114">
                  <c:v>14.06.</c:v>
                </c:pt>
                <c:pt idx="115">
                  <c:v>17.06.</c:v>
                </c:pt>
                <c:pt idx="116">
                  <c:v>18.06.</c:v>
                </c:pt>
                <c:pt idx="117">
                  <c:v>19.06.</c:v>
                </c:pt>
                <c:pt idx="118">
                  <c:v>20.06.</c:v>
                </c:pt>
                <c:pt idx="119">
                  <c:v>21.06.</c:v>
                </c:pt>
                <c:pt idx="120">
                  <c:v>24.06.</c:v>
                </c:pt>
                <c:pt idx="121">
                  <c:v>25.06.</c:v>
                </c:pt>
                <c:pt idx="122">
                  <c:v>26.06.</c:v>
                </c:pt>
                <c:pt idx="123">
                  <c:v>27.06.</c:v>
                </c:pt>
                <c:pt idx="124">
                  <c:v>28.06.</c:v>
                </c:pt>
                <c:pt idx="125">
                  <c:v>01.07.</c:v>
                </c:pt>
                <c:pt idx="126">
                  <c:v>02.07.</c:v>
                </c:pt>
                <c:pt idx="127">
                  <c:v>03.07.</c:v>
                </c:pt>
                <c:pt idx="128">
                  <c:v>04.07.</c:v>
                </c:pt>
                <c:pt idx="129">
                  <c:v>08.07.</c:v>
                </c:pt>
                <c:pt idx="130">
                  <c:v>09.07.</c:v>
                </c:pt>
                <c:pt idx="131">
                  <c:v>10.07.</c:v>
                </c:pt>
                <c:pt idx="132">
                  <c:v>11.07.</c:v>
                </c:pt>
                <c:pt idx="133">
                  <c:v>12.07.</c:v>
                </c:pt>
                <c:pt idx="134">
                  <c:v>15.07.</c:v>
                </c:pt>
                <c:pt idx="135">
                  <c:v>16.07.</c:v>
                </c:pt>
                <c:pt idx="136">
                  <c:v>17.07.</c:v>
                </c:pt>
                <c:pt idx="137">
                  <c:v>18.07.</c:v>
                </c:pt>
                <c:pt idx="138">
                  <c:v>19.07.</c:v>
                </c:pt>
                <c:pt idx="139">
                  <c:v>22.07.</c:v>
                </c:pt>
                <c:pt idx="140">
                  <c:v>23.07.</c:v>
                </c:pt>
                <c:pt idx="141">
                  <c:v>24.07.</c:v>
                </c:pt>
                <c:pt idx="142">
                  <c:v>25.07.</c:v>
                </c:pt>
                <c:pt idx="143">
                  <c:v>26.07.</c:v>
                </c:pt>
                <c:pt idx="144">
                  <c:v>29.07.</c:v>
                </c:pt>
                <c:pt idx="145">
                  <c:v>30.07.</c:v>
                </c:pt>
                <c:pt idx="146">
                  <c:v>31.07.</c:v>
                </c:pt>
                <c:pt idx="147">
                  <c:v>02.08.</c:v>
                </c:pt>
                <c:pt idx="148">
                  <c:v>03.08.</c:v>
                </c:pt>
                <c:pt idx="149">
                  <c:v>06.08.</c:v>
                </c:pt>
                <c:pt idx="150">
                  <c:v>07.08.</c:v>
                </c:pt>
                <c:pt idx="151">
                  <c:v>08.08.</c:v>
                </c:pt>
                <c:pt idx="152">
                  <c:v>09.08.</c:v>
                </c:pt>
                <c:pt idx="153">
                  <c:v>10.08.</c:v>
                </c:pt>
                <c:pt idx="154">
                  <c:v>13.08.</c:v>
                </c:pt>
                <c:pt idx="155">
                  <c:v>14.08.</c:v>
                </c:pt>
                <c:pt idx="156">
                  <c:v>15.08.</c:v>
                </c:pt>
                <c:pt idx="157">
                  <c:v>16.08.</c:v>
                </c:pt>
                <c:pt idx="158">
                  <c:v>17.08.</c:v>
                </c:pt>
                <c:pt idx="159">
                  <c:v>20.08.</c:v>
                </c:pt>
                <c:pt idx="160">
                  <c:v>21.08.</c:v>
                </c:pt>
                <c:pt idx="161">
                  <c:v>22.08.</c:v>
                </c:pt>
                <c:pt idx="162">
                  <c:v>23.08.</c:v>
                </c:pt>
                <c:pt idx="163">
                  <c:v>24.08.</c:v>
                </c:pt>
                <c:pt idx="164">
                  <c:v>27.08.</c:v>
                </c:pt>
                <c:pt idx="165">
                  <c:v>28.08.</c:v>
                </c:pt>
                <c:pt idx="166">
                  <c:v>29.08.</c:v>
                </c:pt>
                <c:pt idx="167">
                  <c:v>30.08.</c:v>
                </c:pt>
                <c:pt idx="168">
                  <c:v>02.09.</c:v>
                </c:pt>
                <c:pt idx="169">
                  <c:v>03.09.</c:v>
                </c:pt>
                <c:pt idx="170">
                  <c:v>04.09.</c:v>
                </c:pt>
                <c:pt idx="171">
                  <c:v>05.09.</c:v>
                </c:pt>
                <c:pt idx="172">
                  <c:v>06.09.</c:v>
                </c:pt>
                <c:pt idx="173">
                  <c:v>09.09.</c:v>
                </c:pt>
                <c:pt idx="174">
                  <c:v>10.09.</c:v>
                </c:pt>
                <c:pt idx="175">
                  <c:v>11.09.</c:v>
                </c:pt>
                <c:pt idx="176">
                  <c:v>12.09.</c:v>
                </c:pt>
                <c:pt idx="177">
                  <c:v>13.09.</c:v>
                </c:pt>
                <c:pt idx="178">
                  <c:v>16.09.</c:v>
                </c:pt>
                <c:pt idx="179">
                  <c:v>17.09.</c:v>
                </c:pt>
                <c:pt idx="180">
                  <c:v>18.09.</c:v>
                </c:pt>
                <c:pt idx="181">
                  <c:v>19.09.</c:v>
                </c:pt>
                <c:pt idx="182">
                  <c:v>20.09.</c:v>
                </c:pt>
                <c:pt idx="183">
                  <c:v>23.09.</c:v>
                </c:pt>
                <c:pt idx="184">
                  <c:v>24.09.</c:v>
                </c:pt>
                <c:pt idx="185">
                  <c:v>25.09.</c:v>
                </c:pt>
                <c:pt idx="186">
                  <c:v>26.09.</c:v>
                </c:pt>
                <c:pt idx="187">
                  <c:v>27.09.</c:v>
                </c:pt>
                <c:pt idx="188">
                  <c:v>30.09.</c:v>
                </c:pt>
                <c:pt idx="189">
                  <c:v>01.10.</c:v>
                </c:pt>
                <c:pt idx="190">
                  <c:v>02.10.</c:v>
                </c:pt>
                <c:pt idx="191">
                  <c:v>03.10.</c:v>
                </c:pt>
                <c:pt idx="192">
                  <c:v>04.10.</c:v>
                </c:pt>
                <c:pt idx="193">
                  <c:v>07.10.</c:v>
                </c:pt>
                <c:pt idx="194">
                  <c:v>08.10.</c:v>
                </c:pt>
                <c:pt idx="195">
                  <c:v>09.10.</c:v>
                </c:pt>
                <c:pt idx="196">
                  <c:v>10.10.</c:v>
                </c:pt>
                <c:pt idx="197">
                  <c:v>11.10.</c:v>
                </c:pt>
                <c:pt idx="198">
                  <c:v>14.10.</c:v>
                </c:pt>
                <c:pt idx="199">
                  <c:v>15.10.</c:v>
                </c:pt>
                <c:pt idx="200">
                  <c:v>16.10.</c:v>
                </c:pt>
                <c:pt idx="201">
                  <c:v>17.10.</c:v>
                </c:pt>
                <c:pt idx="202">
                  <c:v>18.10.</c:v>
                </c:pt>
                <c:pt idx="203">
                  <c:v>21.10.</c:v>
                </c:pt>
                <c:pt idx="204">
                  <c:v>22.10.</c:v>
                </c:pt>
                <c:pt idx="205">
                  <c:v>23.10.</c:v>
                </c:pt>
                <c:pt idx="206">
                  <c:v>24.10.</c:v>
                </c:pt>
                <c:pt idx="207">
                  <c:v>25.10.</c:v>
                </c:pt>
                <c:pt idx="208">
                  <c:v>29.10.</c:v>
                </c:pt>
                <c:pt idx="209">
                  <c:v>30.10.</c:v>
                </c:pt>
                <c:pt idx="210">
                  <c:v>31.10.</c:v>
                </c:pt>
                <c:pt idx="211">
                  <c:v>01.11.</c:v>
                </c:pt>
                <c:pt idx="212">
                  <c:v>04.11.</c:v>
                </c:pt>
                <c:pt idx="213">
                  <c:v>05.11.</c:v>
                </c:pt>
                <c:pt idx="214">
                  <c:v>06.11.</c:v>
                </c:pt>
                <c:pt idx="215">
                  <c:v>07.11.</c:v>
                </c:pt>
                <c:pt idx="216">
                  <c:v>08.11.</c:v>
                </c:pt>
                <c:pt idx="217">
                  <c:v>11.11.</c:v>
                </c:pt>
                <c:pt idx="218">
                  <c:v>12.11.</c:v>
                </c:pt>
                <c:pt idx="219">
                  <c:v>13.11.</c:v>
                </c:pt>
                <c:pt idx="220">
                  <c:v>14.11.</c:v>
                </c:pt>
                <c:pt idx="221">
                  <c:v>15.11.</c:v>
                </c:pt>
                <c:pt idx="222">
                  <c:v>18.11.</c:v>
                </c:pt>
                <c:pt idx="223">
                  <c:v>19.11.</c:v>
                </c:pt>
                <c:pt idx="224">
                  <c:v>20.11.</c:v>
                </c:pt>
                <c:pt idx="225">
                  <c:v>21.11.</c:v>
                </c:pt>
                <c:pt idx="226">
                  <c:v>22.11.</c:v>
                </c:pt>
                <c:pt idx="227">
                  <c:v>25.11.</c:v>
                </c:pt>
                <c:pt idx="228">
                  <c:v>26.11.</c:v>
                </c:pt>
                <c:pt idx="229">
                  <c:v>27.11.</c:v>
                </c:pt>
                <c:pt idx="230">
                  <c:v>28.11.</c:v>
                </c:pt>
                <c:pt idx="231">
                  <c:v>29.11.</c:v>
                </c:pt>
                <c:pt idx="232">
                  <c:v>02.12.</c:v>
                </c:pt>
                <c:pt idx="233">
                  <c:v>03.12.</c:v>
                </c:pt>
                <c:pt idx="234">
                  <c:v>04.12.</c:v>
                </c:pt>
                <c:pt idx="235">
                  <c:v>05.12.</c:v>
                </c:pt>
                <c:pt idx="236">
                  <c:v>06.12.</c:v>
                </c:pt>
                <c:pt idx="237">
                  <c:v>09.12.</c:v>
                </c:pt>
                <c:pt idx="238">
                  <c:v>10.12.</c:v>
                </c:pt>
                <c:pt idx="239">
                  <c:v>11.12.</c:v>
                </c:pt>
                <c:pt idx="240">
                  <c:v>12.12.</c:v>
                </c:pt>
                <c:pt idx="241">
                  <c:v>13.12.</c:v>
                </c:pt>
                <c:pt idx="242">
                  <c:v>16.12.</c:v>
                </c:pt>
                <c:pt idx="243">
                  <c:v>17.12.</c:v>
                </c:pt>
                <c:pt idx="244">
                  <c:v>18.12.</c:v>
                </c:pt>
                <c:pt idx="245">
                  <c:v>19.12.</c:v>
                </c:pt>
                <c:pt idx="246">
                  <c:v>20.12.</c:v>
                </c:pt>
                <c:pt idx="247">
                  <c:v>23.12.</c:v>
                </c:pt>
                <c:pt idx="248">
                  <c:v>27.12.</c:v>
                </c:pt>
                <c:pt idx="249">
                  <c:v>30.12.</c:v>
                </c:pt>
                <c:pt idx="250">
                  <c:v>31.12.</c:v>
                </c:pt>
                <c:pt idx="251">
                  <c:v>02.01.</c:v>
                </c:pt>
                <c:pt idx="252">
                  <c:v>03.01.</c:v>
                </c:pt>
                <c:pt idx="253">
                  <c:v>06.01.</c:v>
                </c:pt>
                <c:pt idx="254">
                  <c:v>07.01.</c:v>
                </c:pt>
                <c:pt idx="255">
                  <c:v>08.01.</c:v>
                </c:pt>
                <c:pt idx="256">
                  <c:v>09.01.</c:v>
                </c:pt>
                <c:pt idx="257">
                  <c:v>10.01.</c:v>
                </c:pt>
                <c:pt idx="258">
                  <c:v>13.01.</c:v>
                </c:pt>
                <c:pt idx="259">
                  <c:v>14.01.</c:v>
                </c:pt>
                <c:pt idx="260">
                  <c:v>15.01.</c:v>
                </c:pt>
                <c:pt idx="261">
                  <c:v>16.01.</c:v>
                </c:pt>
                <c:pt idx="262">
                  <c:v>17.01.</c:v>
                </c:pt>
                <c:pt idx="263">
                  <c:v>20.01.</c:v>
                </c:pt>
                <c:pt idx="264">
                  <c:v>21.01.</c:v>
                </c:pt>
                <c:pt idx="265">
                  <c:v>22.01.</c:v>
                </c:pt>
                <c:pt idx="266">
                  <c:v>23.01.</c:v>
                </c:pt>
                <c:pt idx="267">
                  <c:v>24.01.</c:v>
                </c:pt>
                <c:pt idx="268">
                  <c:v>27.01.</c:v>
                </c:pt>
                <c:pt idx="269">
                  <c:v>28.01.</c:v>
                </c:pt>
                <c:pt idx="270">
                  <c:v>29.01.</c:v>
                </c:pt>
                <c:pt idx="271">
                  <c:v>30.01.</c:v>
                </c:pt>
                <c:pt idx="272">
                  <c:v>31.01.</c:v>
                </c:pt>
                <c:pt idx="273">
                  <c:v>03.02.</c:v>
                </c:pt>
                <c:pt idx="274">
                  <c:v>04.02.</c:v>
                </c:pt>
                <c:pt idx="275">
                  <c:v>05.02.</c:v>
                </c:pt>
                <c:pt idx="276">
                  <c:v>06.02.</c:v>
                </c:pt>
                <c:pt idx="277">
                  <c:v>07.02.</c:v>
                </c:pt>
                <c:pt idx="278">
                  <c:v>10.02.</c:v>
                </c:pt>
                <c:pt idx="279">
                  <c:v>11.02.</c:v>
                </c:pt>
                <c:pt idx="280">
                  <c:v>12.02.</c:v>
                </c:pt>
                <c:pt idx="281">
                  <c:v>13.02.</c:v>
                </c:pt>
                <c:pt idx="282">
                  <c:v>14.02.</c:v>
                </c:pt>
                <c:pt idx="283">
                  <c:v>17.02.</c:v>
                </c:pt>
                <c:pt idx="284">
                  <c:v>18.02.</c:v>
                </c:pt>
                <c:pt idx="285">
                  <c:v>19.02.</c:v>
                </c:pt>
                <c:pt idx="286">
                  <c:v>20.02.</c:v>
                </c:pt>
                <c:pt idx="287">
                  <c:v>21.02.</c:v>
                </c:pt>
                <c:pt idx="288">
                  <c:v>24.02.</c:v>
                </c:pt>
                <c:pt idx="289">
                  <c:v>25.02.</c:v>
                </c:pt>
                <c:pt idx="290">
                  <c:v>26.02.</c:v>
                </c:pt>
                <c:pt idx="291">
                  <c:v>27.02.</c:v>
                </c:pt>
                <c:pt idx="292">
                  <c:v>28.02.</c:v>
                </c:pt>
                <c:pt idx="293">
                  <c:v>03.03.</c:v>
                </c:pt>
                <c:pt idx="294">
                  <c:v>04.03.</c:v>
                </c:pt>
                <c:pt idx="295">
                  <c:v>05.03.</c:v>
                </c:pt>
                <c:pt idx="296">
                  <c:v>06.03.</c:v>
                </c:pt>
                <c:pt idx="297">
                  <c:v>07.03.</c:v>
                </c:pt>
                <c:pt idx="298">
                  <c:v>10.03.</c:v>
                </c:pt>
                <c:pt idx="299">
                  <c:v>11.03.</c:v>
                </c:pt>
                <c:pt idx="300">
                  <c:v>12.03.</c:v>
                </c:pt>
                <c:pt idx="301">
                  <c:v>13.03.</c:v>
                </c:pt>
                <c:pt idx="302">
                  <c:v>14.03.</c:v>
                </c:pt>
                <c:pt idx="303">
                  <c:v>17.03.</c:v>
                </c:pt>
                <c:pt idx="304">
                  <c:v>18.03.</c:v>
                </c:pt>
                <c:pt idx="305">
                  <c:v>19.03.</c:v>
                </c:pt>
                <c:pt idx="306">
                  <c:v>20.03.</c:v>
                </c:pt>
                <c:pt idx="307">
                  <c:v>21.03.</c:v>
                </c:pt>
                <c:pt idx="308">
                  <c:v>24.03.</c:v>
                </c:pt>
                <c:pt idx="309">
                  <c:v>25.03.</c:v>
                </c:pt>
                <c:pt idx="310">
                  <c:v>26.03.</c:v>
                </c:pt>
                <c:pt idx="311">
                  <c:v>27.03.</c:v>
                </c:pt>
                <c:pt idx="312">
                  <c:v>28.03.</c:v>
                </c:pt>
                <c:pt idx="313">
                  <c:v>31.03.</c:v>
                </c:pt>
                <c:pt idx="314">
                  <c:v>01.04.</c:v>
                </c:pt>
                <c:pt idx="315">
                  <c:v>02.04.</c:v>
                </c:pt>
                <c:pt idx="316">
                  <c:v>03.04.</c:v>
                </c:pt>
                <c:pt idx="317">
                  <c:v>04.04.</c:v>
                </c:pt>
                <c:pt idx="318">
                  <c:v>07.04.</c:v>
                </c:pt>
                <c:pt idx="319">
                  <c:v>08.04.</c:v>
                </c:pt>
                <c:pt idx="320">
                  <c:v>09.04.</c:v>
                </c:pt>
                <c:pt idx="321">
                  <c:v>10.04.</c:v>
                </c:pt>
                <c:pt idx="322">
                  <c:v>11.04.</c:v>
                </c:pt>
                <c:pt idx="323">
                  <c:v>14.04.</c:v>
                </c:pt>
                <c:pt idx="324">
                  <c:v>15.04.</c:v>
                </c:pt>
                <c:pt idx="325">
                  <c:v>16.04.</c:v>
                </c:pt>
                <c:pt idx="326">
                  <c:v>17.04.</c:v>
                </c:pt>
                <c:pt idx="327">
                  <c:v>18.04.</c:v>
                </c:pt>
                <c:pt idx="328">
                  <c:v>22.04.</c:v>
                </c:pt>
                <c:pt idx="329">
                  <c:v>23.04.</c:v>
                </c:pt>
                <c:pt idx="330">
                  <c:v>24.04.</c:v>
                </c:pt>
                <c:pt idx="331">
                  <c:v>25.04.</c:v>
                </c:pt>
                <c:pt idx="332">
                  <c:v>28.04.</c:v>
                </c:pt>
                <c:pt idx="333">
                  <c:v>29.04.</c:v>
                </c:pt>
                <c:pt idx="334">
                  <c:v>30.04.</c:v>
                </c:pt>
                <c:pt idx="335">
                  <c:v>02.05.</c:v>
                </c:pt>
                <c:pt idx="336">
                  <c:v>05.05.</c:v>
                </c:pt>
                <c:pt idx="337">
                  <c:v>06.05.</c:v>
                </c:pt>
                <c:pt idx="338">
                  <c:v>07.05.</c:v>
                </c:pt>
                <c:pt idx="339">
                  <c:v>09.05.</c:v>
                </c:pt>
                <c:pt idx="340">
                  <c:v>12.05.</c:v>
                </c:pt>
                <c:pt idx="341">
                  <c:v>13.05.</c:v>
                </c:pt>
                <c:pt idx="342">
                  <c:v>14.05.</c:v>
                </c:pt>
                <c:pt idx="343">
                  <c:v>15.05.</c:v>
                </c:pt>
                <c:pt idx="344">
                  <c:v>16.05.</c:v>
                </c:pt>
                <c:pt idx="345">
                  <c:v>19.05.</c:v>
                </c:pt>
                <c:pt idx="346">
                  <c:v>20.05.</c:v>
                </c:pt>
                <c:pt idx="347">
                  <c:v>21.05.</c:v>
                </c:pt>
                <c:pt idx="348">
                  <c:v>22.05.</c:v>
                </c:pt>
                <c:pt idx="349">
                  <c:v>23.05.</c:v>
                </c:pt>
                <c:pt idx="350">
                  <c:v>26.05.</c:v>
                </c:pt>
                <c:pt idx="351">
                  <c:v>27.05.</c:v>
                </c:pt>
                <c:pt idx="352">
                  <c:v>28.05.</c:v>
                </c:pt>
                <c:pt idx="353">
                  <c:v>29.05.</c:v>
                </c:pt>
                <c:pt idx="354">
                  <c:v>30.05.</c:v>
                </c:pt>
                <c:pt idx="355">
                  <c:v>02.06.</c:v>
                </c:pt>
                <c:pt idx="356">
                  <c:v>03.06.</c:v>
                </c:pt>
                <c:pt idx="357">
                  <c:v>04.06.</c:v>
                </c:pt>
                <c:pt idx="358">
                  <c:v>05.06.</c:v>
                </c:pt>
                <c:pt idx="359">
                  <c:v>06.06.</c:v>
                </c:pt>
                <c:pt idx="360">
                  <c:v>09.06.</c:v>
                </c:pt>
                <c:pt idx="361">
                  <c:v>10.06.</c:v>
                </c:pt>
                <c:pt idx="362">
                  <c:v>11.06.</c:v>
                </c:pt>
                <c:pt idx="363">
                  <c:v>12.06.</c:v>
                </c:pt>
                <c:pt idx="364">
                  <c:v>13.06.</c:v>
                </c:pt>
                <c:pt idx="365">
                  <c:v>16.06.</c:v>
                </c:pt>
                <c:pt idx="366">
                  <c:v>17.06.</c:v>
                </c:pt>
                <c:pt idx="367">
                  <c:v>18.06.</c:v>
                </c:pt>
                <c:pt idx="368">
                  <c:v>19.06.</c:v>
                </c:pt>
                <c:pt idx="369">
                  <c:v>20.06.</c:v>
                </c:pt>
                <c:pt idx="370">
                  <c:v>23.06.</c:v>
                </c:pt>
                <c:pt idx="371">
                  <c:v>24.06.</c:v>
                </c:pt>
                <c:pt idx="372">
                  <c:v>25.06.</c:v>
                </c:pt>
                <c:pt idx="373">
                  <c:v>26.06.</c:v>
                </c:pt>
                <c:pt idx="374">
                  <c:v>27.06.</c:v>
                </c:pt>
                <c:pt idx="375">
                  <c:v>30.06.</c:v>
                </c:pt>
                <c:pt idx="376">
                  <c:v>01.07.</c:v>
                </c:pt>
                <c:pt idx="377">
                  <c:v>02.07.</c:v>
                </c:pt>
                <c:pt idx="378">
                  <c:v>03.07.</c:v>
                </c:pt>
                <c:pt idx="379">
                  <c:v>04.07.</c:v>
                </c:pt>
                <c:pt idx="380">
                  <c:v>07.07.</c:v>
                </c:pt>
                <c:pt idx="381">
                  <c:v>08.07.</c:v>
                </c:pt>
                <c:pt idx="382">
                  <c:v>09.07.</c:v>
                </c:pt>
                <c:pt idx="383">
                  <c:v>10.07.</c:v>
                </c:pt>
                <c:pt idx="384">
                  <c:v>11.07.</c:v>
                </c:pt>
                <c:pt idx="385">
                  <c:v>14.07.</c:v>
                </c:pt>
                <c:pt idx="386">
                  <c:v>15.07.</c:v>
                </c:pt>
                <c:pt idx="387">
                  <c:v>16.07.</c:v>
                </c:pt>
                <c:pt idx="388">
                  <c:v>17.07.</c:v>
                </c:pt>
                <c:pt idx="389">
                  <c:v>18.07.</c:v>
                </c:pt>
                <c:pt idx="390">
                  <c:v>21.07.</c:v>
                </c:pt>
                <c:pt idx="391">
                  <c:v>22.07.</c:v>
                </c:pt>
                <c:pt idx="392">
                  <c:v>23.07.</c:v>
                </c:pt>
                <c:pt idx="393">
                  <c:v>24.07.</c:v>
                </c:pt>
                <c:pt idx="394">
                  <c:v>25.07.</c:v>
                </c:pt>
                <c:pt idx="395">
                  <c:v>28.07.</c:v>
                </c:pt>
                <c:pt idx="396">
                  <c:v>29.07.</c:v>
                </c:pt>
                <c:pt idx="397">
                  <c:v>30.07.</c:v>
                </c:pt>
                <c:pt idx="398">
                  <c:v>31.07.</c:v>
                </c:pt>
                <c:pt idx="399">
                  <c:v>01.08.</c:v>
                </c:pt>
                <c:pt idx="400">
                  <c:v>04.08.</c:v>
                </c:pt>
                <c:pt idx="401">
                  <c:v>05.08.</c:v>
                </c:pt>
                <c:pt idx="402">
                  <c:v>06.08.</c:v>
                </c:pt>
                <c:pt idx="403">
                  <c:v>07.08.</c:v>
                </c:pt>
                <c:pt idx="404">
                  <c:v>08.08.</c:v>
                </c:pt>
                <c:pt idx="405">
                  <c:v>11.08.</c:v>
                </c:pt>
                <c:pt idx="406">
                  <c:v>12.08.</c:v>
                </c:pt>
                <c:pt idx="407">
                  <c:v>13.08.</c:v>
                </c:pt>
                <c:pt idx="408">
                  <c:v>14.08.</c:v>
                </c:pt>
                <c:pt idx="409">
                  <c:v>15.08.</c:v>
                </c:pt>
                <c:pt idx="410">
                  <c:v>18.08.</c:v>
                </c:pt>
                <c:pt idx="411">
                  <c:v>19.08.</c:v>
                </c:pt>
                <c:pt idx="412">
                  <c:v>20.08.</c:v>
                </c:pt>
                <c:pt idx="413">
                  <c:v>21.08.</c:v>
                </c:pt>
                <c:pt idx="414">
                  <c:v>22.08.</c:v>
                </c:pt>
                <c:pt idx="415">
                  <c:v>25.08.</c:v>
                </c:pt>
                <c:pt idx="416">
                  <c:v>26.08.</c:v>
                </c:pt>
                <c:pt idx="417">
                  <c:v>27.08.</c:v>
                </c:pt>
                <c:pt idx="418">
                  <c:v>28.08.</c:v>
                </c:pt>
                <c:pt idx="419">
                  <c:v>29.08.</c:v>
                </c:pt>
                <c:pt idx="420">
                  <c:v>01.09.</c:v>
                </c:pt>
                <c:pt idx="421">
                  <c:v>02.09.</c:v>
                </c:pt>
                <c:pt idx="422">
                  <c:v>03.09.</c:v>
                </c:pt>
                <c:pt idx="423">
                  <c:v>04.09.</c:v>
                </c:pt>
                <c:pt idx="424">
                  <c:v>05.09.</c:v>
                </c:pt>
                <c:pt idx="425">
                  <c:v>08.09.</c:v>
                </c:pt>
                <c:pt idx="426">
                  <c:v>09.09.</c:v>
                </c:pt>
                <c:pt idx="427">
                  <c:v>10.09.</c:v>
                </c:pt>
                <c:pt idx="428">
                  <c:v>11.09.</c:v>
                </c:pt>
                <c:pt idx="429">
                  <c:v>12.09.</c:v>
                </c:pt>
                <c:pt idx="430">
                  <c:v>15.09.</c:v>
                </c:pt>
                <c:pt idx="431">
                  <c:v>16.09.</c:v>
                </c:pt>
                <c:pt idx="432">
                  <c:v>17.09.</c:v>
                </c:pt>
                <c:pt idx="433">
                  <c:v>18.09.</c:v>
                </c:pt>
                <c:pt idx="434">
                  <c:v>19.09.</c:v>
                </c:pt>
                <c:pt idx="435">
                  <c:v>22.09.</c:v>
                </c:pt>
                <c:pt idx="436">
                  <c:v>23.09.</c:v>
                </c:pt>
                <c:pt idx="437">
                  <c:v>24.09.</c:v>
                </c:pt>
                <c:pt idx="438">
                  <c:v>25.09.</c:v>
                </c:pt>
                <c:pt idx="439">
                  <c:v>26.09.</c:v>
                </c:pt>
                <c:pt idx="440">
                  <c:v>29.09.</c:v>
                </c:pt>
                <c:pt idx="441">
                  <c:v>30.09.</c:v>
                </c:pt>
                <c:pt idx="442">
                  <c:v>01.10.</c:v>
                </c:pt>
                <c:pt idx="443">
                  <c:v>02.10.</c:v>
                </c:pt>
                <c:pt idx="444">
                  <c:v>03.10.</c:v>
                </c:pt>
                <c:pt idx="445">
                  <c:v>06.10.</c:v>
                </c:pt>
                <c:pt idx="446">
                  <c:v>07.10.</c:v>
                </c:pt>
                <c:pt idx="447">
                  <c:v>08.10.</c:v>
                </c:pt>
                <c:pt idx="448">
                  <c:v>09.10.</c:v>
                </c:pt>
                <c:pt idx="449">
                  <c:v>10.10.</c:v>
                </c:pt>
                <c:pt idx="450">
                  <c:v>13.10.</c:v>
                </c:pt>
                <c:pt idx="451">
                  <c:v>14.10.</c:v>
                </c:pt>
                <c:pt idx="452">
                  <c:v>15.10.</c:v>
                </c:pt>
                <c:pt idx="453">
                  <c:v>16.10.</c:v>
                </c:pt>
                <c:pt idx="454">
                  <c:v>17.10.</c:v>
                </c:pt>
                <c:pt idx="455">
                  <c:v>20.10.</c:v>
                </c:pt>
                <c:pt idx="456">
                  <c:v>21.10.</c:v>
                </c:pt>
                <c:pt idx="457">
                  <c:v>22.10.</c:v>
                </c:pt>
                <c:pt idx="458">
                  <c:v>23.10.</c:v>
                </c:pt>
                <c:pt idx="459">
                  <c:v>24.10.</c:v>
                </c:pt>
                <c:pt idx="460">
                  <c:v>27.10.</c:v>
                </c:pt>
                <c:pt idx="461">
                  <c:v>29.10.</c:v>
                </c:pt>
                <c:pt idx="462">
                  <c:v>30.10.</c:v>
                </c:pt>
                <c:pt idx="463">
                  <c:v>31.10.</c:v>
                </c:pt>
                <c:pt idx="464">
                  <c:v>03.11.</c:v>
                </c:pt>
                <c:pt idx="465">
                  <c:v>04.11.</c:v>
                </c:pt>
                <c:pt idx="466">
                  <c:v>05.11.</c:v>
                </c:pt>
                <c:pt idx="467">
                  <c:v>06.11.</c:v>
                </c:pt>
                <c:pt idx="468">
                  <c:v>07.11.</c:v>
                </c:pt>
                <c:pt idx="469">
                  <c:v>10.11.</c:v>
                </c:pt>
                <c:pt idx="470">
                  <c:v>11.11.</c:v>
                </c:pt>
                <c:pt idx="471">
                  <c:v>12.11.</c:v>
                </c:pt>
                <c:pt idx="472">
                  <c:v>13.11.</c:v>
                </c:pt>
                <c:pt idx="473">
                  <c:v>14.11.</c:v>
                </c:pt>
                <c:pt idx="474">
                  <c:v>18.11.</c:v>
                </c:pt>
                <c:pt idx="475">
                  <c:v>19.11.</c:v>
                </c:pt>
                <c:pt idx="476">
                  <c:v>20.11.</c:v>
                </c:pt>
                <c:pt idx="477">
                  <c:v>21.11.</c:v>
                </c:pt>
                <c:pt idx="478">
                  <c:v>24.11.</c:v>
                </c:pt>
                <c:pt idx="479">
                  <c:v>25.11.</c:v>
                </c:pt>
                <c:pt idx="480">
                  <c:v>26.11.</c:v>
                </c:pt>
                <c:pt idx="481">
                  <c:v>27.11.</c:v>
                </c:pt>
                <c:pt idx="482">
                  <c:v>28.11.</c:v>
                </c:pt>
                <c:pt idx="483">
                  <c:v>01.12.</c:v>
                </c:pt>
                <c:pt idx="484">
                  <c:v>02.12.</c:v>
                </c:pt>
                <c:pt idx="485">
                  <c:v>03.12.</c:v>
                </c:pt>
                <c:pt idx="486">
                  <c:v>04.12.</c:v>
                </c:pt>
                <c:pt idx="487">
                  <c:v>05.12.</c:v>
                </c:pt>
                <c:pt idx="488">
                  <c:v>08.12.</c:v>
                </c:pt>
                <c:pt idx="489">
                  <c:v>09.12.</c:v>
                </c:pt>
                <c:pt idx="490">
                  <c:v>10.12.</c:v>
                </c:pt>
                <c:pt idx="491">
                  <c:v>11.12.</c:v>
                </c:pt>
                <c:pt idx="492">
                  <c:v>12.12.</c:v>
                </c:pt>
                <c:pt idx="493">
                  <c:v>15.12.</c:v>
                </c:pt>
                <c:pt idx="494">
                  <c:v>16.12.</c:v>
                </c:pt>
                <c:pt idx="495">
                  <c:v>17.12.</c:v>
                </c:pt>
                <c:pt idx="496">
                  <c:v>18.12.</c:v>
                </c:pt>
                <c:pt idx="497">
                  <c:v>19.12.</c:v>
                </c:pt>
                <c:pt idx="498">
                  <c:v>22.12.</c:v>
                </c:pt>
                <c:pt idx="499">
                  <c:v>23.12.</c:v>
                </c:pt>
                <c:pt idx="500">
                  <c:v>29.12.</c:v>
                </c:pt>
                <c:pt idx="501">
                  <c:v>30.12.</c:v>
                </c:pt>
                <c:pt idx="502">
                  <c:v>31.12.</c:v>
                </c:pt>
                <c:pt idx="503">
                  <c:v>02.01.</c:v>
                </c:pt>
                <c:pt idx="504">
                  <c:v>05.01.</c:v>
                </c:pt>
                <c:pt idx="505">
                  <c:v>06.01.</c:v>
                </c:pt>
                <c:pt idx="506">
                  <c:v>07.01.</c:v>
                </c:pt>
                <c:pt idx="507">
                  <c:v>08.01.</c:v>
                </c:pt>
                <c:pt idx="508">
                  <c:v>09.01.</c:v>
                </c:pt>
                <c:pt idx="509">
                  <c:v>12.01.</c:v>
                </c:pt>
                <c:pt idx="510">
                  <c:v>13.01.</c:v>
                </c:pt>
                <c:pt idx="511">
                  <c:v>14.01.</c:v>
                </c:pt>
                <c:pt idx="512">
                  <c:v>15.01.</c:v>
                </c:pt>
                <c:pt idx="513">
                  <c:v>16.01.</c:v>
                </c:pt>
                <c:pt idx="514">
                  <c:v>19.01.</c:v>
                </c:pt>
                <c:pt idx="515">
                  <c:v>20.01.</c:v>
                </c:pt>
                <c:pt idx="516">
                  <c:v>21.01.</c:v>
                </c:pt>
                <c:pt idx="517">
                  <c:v>22.01.</c:v>
                </c:pt>
                <c:pt idx="518">
                  <c:v>23.01.</c:v>
                </c:pt>
                <c:pt idx="519">
                  <c:v>26.01.</c:v>
                </c:pt>
                <c:pt idx="520">
                  <c:v>27.01.</c:v>
                </c:pt>
                <c:pt idx="521">
                  <c:v>28.01.</c:v>
                </c:pt>
                <c:pt idx="522">
                  <c:v>29.01.</c:v>
                </c:pt>
                <c:pt idx="523">
                  <c:v>30.01.</c:v>
                </c:pt>
                <c:pt idx="524">
                  <c:v>02.02.</c:v>
                </c:pt>
                <c:pt idx="525">
                  <c:v>03.02.</c:v>
                </c:pt>
                <c:pt idx="526">
                  <c:v>04.02.</c:v>
                </c:pt>
                <c:pt idx="527">
                  <c:v>05.02.</c:v>
                </c:pt>
                <c:pt idx="528">
                  <c:v>06.02.</c:v>
                </c:pt>
                <c:pt idx="529">
                  <c:v>09.02.</c:v>
                </c:pt>
                <c:pt idx="530">
                  <c:v>10.02.</c:v>
                </c:pt>
                <c:pt idx="531">
                  <c:v>11.02.</c:v>
                </c:pt>
                <c:pt idx="532">
                  <c:v>12.02.</c:v>
                </c:pt>
                <c:pt idx="533">
                  <c:v>13.02.</c:v>
                </c:pt>
                <c:pt idx="534">
                  <c:v>16.02.</c:v>
                </c:pt>
                <c:pt idx="535">
                  <c:v>17.02.</c:v>
                </c:pt>
                <c:pt idx="536">
                  <c:v>18.02.</c:v>
                </c:pt>
                <c:pt idx="537">
                  <c:v>19.02.</c:v>
                </c:pt>
                <c:pt idx="538">
                  <c:v>20.02.</c:v>
                </c:pt>
                <c:pt idx="539">
                  <c:v>23.02.</c:v>
                </c:pt>
                <c:pt idx="540">
                  <c:v>24.02.</c:v>
                </c:pt>
                <c:pt idx="541">
                  <c:v>25.02.</c:v>
                </c:pt>
                <c:pt idx="542">
                  <c:v>26.02.</c:v>
                </c:pt>
                <c:pt idx="543">
                  <c:v>27.02.</c:v>
                </c:pt>
                <c:pt idx="544">
                  <c:v>02.03.</c:v>
                </c:pt>
                <c:pt idx="545">
                  <c:v>03.03.</c:v>
                </c:pt>
                <c:pt idx="546">
                  <c:v>04.03.</c:v>
                </c:pt>
                <c:pt idx="547">
                  <c:v>05.03.</c:v>
                </c:pt>
                <c:pt idx="548">
                  <c:v>06.03.</c:v>
                </c:pt>
                <c:pt idx="549">
                  <c:v>09.03.</c:v>
                </c:pt>
                <c:pt idx="550">
                  <c:v>10.03.</c:v>
                </c:pt>
                <c:pt idx="551">
                  <c:v>11.03.</c:v>
                </c:pt>
                <c:pt idx="552">
                  <c:v>12.03.</c:v>
                </c:pt>
                <c:pt idx="553">
                  <c:v>13.03.</c:v>
                </c:pt>
                <c:pt idx="554">
                  <c:v>16.03.</c:v>
                </c:pt>
                <c:pt idx="555">
                  <c:v>17.03.</c:v>
                </c:pt>
                <c:pt idx="556">
                  <c:v>18.03.</c:v>
                </c:pt>
                <c:pt idx="557">
                  <c:v>19.03.</c:v>
                </c:pt>
                <c:pt idx="558">
                  <c:v>20.03.</c:v>
                </c:pt>
                <c:pt idx="559">
                  <c:v>23.03.</c:v>
                </c:pt>
                <c:pt idx="560">
                  <c:v>24.03.</c:v>
                </c:pt>
                <c:pt idx="561">
                  <c:v>25.03.</c:v>
                </c:pt>
                <c:pt idx="562">
                  <c:v>26.03.</c:v>
                </c:pt>
                <c:pt idx="563">
                  <c:v>27.03.</c:v>
                </c:pt>
                <c:pt idx="564">
                  <c:v>30.03.</c:v>
                </c:pt>
                <c:pt idx="565">
                  <c:v>31.03.</c:v>
                </c:pt>
                <c:pt idx="566">
                  <c:v>01.04.</c:v>
                </c:pt>
                <c:pt idx="567">
                  <c:v>02.04.</c:v>
                </c:pt>
                <c:pt idx="568">
                  <c:v>03.04.</c:v>
                </c:pt>
                <c:pt idx="569">
                  <c:v>07.04.</c:v>
                </c:pt>
                <c:pt idx="570">
                  <c:v>08.04.</c:v>
                </c:pt>
                <c:pt idx="571">
                  <c:v>09.04.</c:v>
                </c:pt>
                <c:pt idx="572">
                  <c:v>10.04.</c:v>
                </c:pt>
                <c:pt idx="573">
                  <c:v>13.04.</c:v>
                </c:pt>
                <c:pt idx="574">
                  <c:v>14.04.</c:v>
                </c:pt>
                <c:pt idx="575">
                  <c:v>15.04.</c:v>
                </c:pt>
                <c:pt idx="576">
                  <c:v>16.04.</c:v>
                </c:pt>
                <c:pt idx="577">
                  <c:v>17.04.</c:v>
                </c:pt>
                <c:pt idx="578">
                  <c:v>20.04.</c:v>
                </c:pt>
                <c:pt idx="579">
                  <c:v>21.04.</c:v>
                </c:pt>
                <c:pt idx="580">
                  <c:v>22.04.</c:v>
                </c:pt>
                <c:pt idx="581">
                  <c:v>23.04.</c:v>
                </c:pt>
                <c:pt idx="582">
                  <c:v>24.04.</c:v>
                </c:pt>
                <c:pt idx="583">
                  <c:v>27.04.</c:v>
                </c:pt>
                <c:pt idx="584">
                  <c:v>28.04.</c:v>
                </c:pt>
                <c:pt idx="585">
                  <c:v>29.04.</c:v>
                </c:pt>
                <c:pt idx="586">
                  <c:v>30.04.</c:v>
                </c:pt>
                <c:pt idx="587">
                  <c:v>04.05.</c:v>
                </c:pt>
                <c:pt idx="588">
                  <c:v>05.05.</c:v>
                </c:pt>
                <c:pt idx="589">
                  <c:v>06.05.</c:v>
                </c:pt>
                <c:pt idx="590">
                  <c:v>07.05.</c:v>
                </c:pt>
                <c:pt idx="591">
                  <c:v>11.05.</c:v>
                </c:pt>
                <c:pt idx="592">
                  <c:v>12.05.</c:v>
                </c:pt>
                <c:pt idx="593">
                  <c:v>13.05.</c:v>
                </c:pt>
                <c:pt idx="594">
                  <c:v>14.05.</c:v>
                </c:pt>
                <c:pt idx="595">
                  <c:v>15.05.</c:v>
                </c:pt>
                <c:pt idx="596">
                  <c:v>18.05.</c:v>
                </c:pt>
                <c:pt idx="597">
                  <c:v>19.05.</c:v>
                </c:pt>
                <c:pt idx="598">
                  <c:v>20.05.</c:v>
                </c:pt>
                <c:pt idx="599">
                  <c:v>21.05.</c:v>
                </c:pt>
                <c:pt idx="600">
                  <c:v>22.05.</c:v>
                </c:pt>
                <c:pt idx="601">
                  <c:v>25.05.</c:v>
                </c:pt>
                <c:pt idx="602">
                  <c:v>26.05.</c:v>
                </c:pt>
                <c:pt idx="603">
                  <c:v>27.05.</c:v>
                </c:pt>
                <c:pt idx="604">
                  <c:v>28.05.</c:v>
                </c:pt>
                <c:pt idx="605">
                  <c:v>29.05.</c:v>
                </c:pt>
                <c:pt idx="606">
                  <c:v>01.06.</c:v>
                </c:pt>
                <c:pt idx="607">
                  <c:v>02.06.</c:v>
                </c:pt>
                <c:pt idx="608">
                  <c:v>03.06.</c:v>
                </c:pt>
                <c:pt idx="609">
                  <c:v>04.06.</c:v>
                </c:pt>
                <c:pt idx="610">
                  <c:v>05.06.</c:v>
                </c:pt>
                <c:pt idx="611">
                  <c:v>08.06.</c:v>
                </c:pt>
                <c:pt idx="612">
                  <c:v>09.06.</c:v>
                </c:pt>
                <c:pt idx="613">
                  <c:v>10.06.</c:v>
                </c:pt>
                <c:pt idx="614">
                  <c:v>11.06.</c:v>
                </c:pt>
                <c:pt idx="615">
                  <c:v>12.06.</c:v>
                </c:pt>
                <c:pt idx="616">
                  <c:v>15.06.</c:v>
                </c:pt>
                <c:pt idx="617">
                  <c:v>16.06.</c:v>
                </c:pt>
                <c:pt idx="618">
                  <c:v>17.06.</c:v>
                </c:pt>
                <c:pt idx="619">
                  <c:v>18.06.</c:v>
                </c:pt>
                <c:pt idx="620">
                  <c:v>19.06.</c:v>
                </c:pt>
                <c:pt idx="621">
                  <c:v>22.06.</c:v>
                </c:pt>
                <c:pt idx="622">
                  <c:v>23.06.</c:v>
                </c:pt>
                <c:pt idx="623">
                  <c:v>24.06.</c:v>
                </c:pt>
                <c:pt idx="624">
                  <c:v>25.06.</c:v>
                </c:pt>
                <c:pt idx="625">
                  <c:v>26.06.</c:v>
                </c:pt>
                <c:pt idx="626">
                  <c:v>29.06.</c:v>
                </c:pt>
                <c:pt idx="627">
                  <c:v>30.06.</c:v>
                </c:pt>
                <c:pt idx="628">
                  <c:v>01.07.</c:v>
                </c:pt>
                <c:pt idx="629">
                  <c:v>02.07.</c:v>
                </c:pt>
                <c:pt idx="630">
                  <c:v>03.07.</c:v>
                </c:pt>
                <c:pt idx="631">
                  <c:v>07.07.</c:v>
                </c:pt>
                <c:pt idx="632">
                  <c:v>08.07.</c:v>
                </c:pt>
                <c:pt idx="633">
                  <c:v>09.07.</c:v>
                </c:pt>
                <c:pt idx="634">
                  <c:v>10.07.</c:v>
                </c:pt>
                <c:pt idx="635">
                  <c:v>13.07.</c:v>
                </c:pt>
                <c:pt idx="636">
                  <c:v>14.07.</c:v>
                </c:pt>
                <c:pt idx="637">
                  <c:v>15.07.</c:v>
                </c:pt>
                <c:pt idx="638">
                  <c:v>16.07.</c:v>
                </c:pt>
                <c:pt idx="639">
                  <c:v>17.07.</c:v>
                </c:pt>
                <c:pt idx="640">
                  <c:v>20.07.</c:v>
                </c:pt>
                <c:pt idx="641">
                  <c:v>21.07.</c:v>
                </c:pt>
                <c:pt idx="642">
                  <c:v>22.07.</c:v>
                </c:pt>
                <c:pt idx="643">
                  <c:v>23.07.</c:v>
                </c:pt>
                <c:pt idx="644">
                  <c:v>24.07.</c:v>
                </c:pt>
                <c:pt idx="645">
                  <c:v>27.07.</c:v>
                </c:pt>
                <c:pt idx="646">
                  <c:v>28.07.</c:v>
                </c:pt>
                <c:pt idx="647">
                  <c:v>29.07.</c:v>
                </c:pt>
                <c:pt idx="648">
                  <c:v>30.07.</c:v>
                </c:pt>
                <c:pt idx="649">
                  <c:v>31.07.</c:v>
                </c:pt>
                <c:pt idx="650">
                  <c:v>03.08.</c:v>
                </c:pt>
                <c:pt idx="651">
                  <c:v>04.08.</c:v>
                </c:pt>
                <c:pt idx="652">
                  <c:v>05.08.</c:v>
                </c:pt>
                <c:pt idx="653">
                  <c:v>06.08.</c:v>
                </c:pt>
                <c:pt idx="654">
                  <c:v>07.08.</c:v>
                </c:pt>
                <c:pt idx="655">
                  <c:v>10.08.</c:v>
                </c:pt>
                <c:pt idx="656">
                  <c:v>11.08.</c:v>
                </c:pt>
                <c:pt idx="657">
                  <c:v>12.08.</c:v>
                </c:pt>
                <c:pt idx="658">
                  <c:v>13.08.</c:v>
                </c:pt>
                <c:pt idx="659">
                  <c:v>14.08.</c:v>
                </c:pt>
                <c:pt idx="660">
                  <c:v>17.08.</c:v>
                </c:pt>
                <c:pt idx="661">
                  <c:v>18.08.</c:v>
                </c:pt>
                <c:pt idx="662">
                  <c:v>19.08.</c:v>
                </c:pt>
                <c:pt idx="663">
                  <c:v>20.08.</c:v>
                </c:pt>
                <c:pt idx="664">
                  <c:v>21.08.</c:v>
                </c:pt>
                <c:pt idx="665">
                  <c:v>24.08.</c:v>
                </c:pt>
                <c:pt idx="666">
                  <c:v>25.08.</c:v>
                </c:pt>
                <c:pt idx="667">
                  <c:v>26.08.</c:v>
                </c:pt>
                <c:pt idx="668">
                  <c:v>27.08.</c:v>
                </c:pt>
                <c:pt idx="669">
                  <c:v>28.08.</c:v>
                </c:pt>
                <c:pt idx="670">
                  <c:v>31.08.</c:v>
                </c:pt>
                <c:pt idx="671">
                  <c:v>01.09.</c:v>
                </c:pt>
                <c:pt idx="672">
                  <c:v>02.09.</c:v>
                </c:pt>
                <c:pt idx="673">
                  <c:v>03.09.</c:v>
                </c:pt>
                <c:pt idx="674">
                  <c:v>04.09.</c:v>
                </c:pt>
                <c:pt idx="675">
                  <c:v>07.09.</c:v>
                </c:pt>
                <c:pt idx="676">
                  <c:v>08.09.</c:v>
                </c:pt>
                <c:pt idx="677">
                  <c:v>09.09.</c:v>
                </c:pt>
                <c:pt idx="678">
                  <c:v>10.09.</c:v>
                </c:pt>
                <c:pt idx="679">
                  <c:v>11.09.</c:v>
                </c:pt>
                <c:pt idx="680">
                  <c:v>14.09.</c:v>
                </c:pt>
                <c:pt idx="681">
                  <c:v>15.09.</c:v>
                </c:pt>
                <c:pt idx="682">
                  <c:v>16.09.</c:v>
                </c:pt>
                <c:pt idx="683">
                  <c:v>17.09.</c:v>
                </c:pt>
                <c:pt idx="684">
                  <c:v>18.09.</c:v>
                </c:pt>
                <c:pt idx="685">
                  <c:v>21.09.</c:v>
                </c:pt>
                <c:pt idx="686">
                  <c:v>22.09.</c:v>
                </c:pt>
                <c:pt idx="687">
                  <c:v>23.09.</c:v>
                </c:pt>
                <c:pt idx="688">
                  <c:v>24.09.</c:v>
                </c:pt>
                <c:pt idx="689">
                  <c:v>25.09.</c:v>
                </c:pt>
                <c:pt idx="690">
                  <c:v>29.09.</c:v>
                </c:pt>
                <c:pt idx="691">
                  <c:v>30.09.</c:v>
                </c:pt>
                <c:pt idx="692">
                  <c:v>01.10.</c:v>
                </c:pt>
                <c:pt idx="693">
                  <c:v>02.10.</c:v>
                </c:pt>
                <c:pt idx="694">
                  <c:v>05.10.</c:v>
                </c:pt>
                <c:pt idx="695">
                  <c:v>06.10.</c:v>
                </c:pt>
                <c:pt idx="696">
                  <c:v>07.10.</c:v>
                </c:pt>
                <c:pt idx="697">
                  <c:v>08.10.</c:v>
                </c:pt>
                <c:pt idx="698">
                  <c:v>09.10.</c:v>
                </c:pt>
                <c:pt idx="699">
                  <c:v>12.10.</c:v>
                </c:pt>
                <c:pt idx="700">
                  <c:v>13.10.</c:v>
                </c:pt>
                <c:pt idx="701">
                  <c:v>14.10.</c:v>
                </c:pt>
                <c:pt idx="702">
                  <c:v>15.10.</c:v>
                </c:pt>
                <c:pt idx="703">
                  <c:v>16.10.</c:v>
                </c:pt>
                <c:pt idx="704">
                  <c:v>19.10.</c:v>
                </c:pt>
                <c:pt idx="705">
                  <c:v>20.10.</c:v>
                </c:pt>
                <c:pt idx="706">
                  <c:v>21.10.</c:v>
                </c:pt>
                <c:pt idx="707">
                  <c:v>22.10.</c:v>
                </c:pt>
                <c:pt idx="708">
                  <c:v>23.10.</c:v>
                </c:pt>
                <c:pt idx="709">
                  <c:v>26.10.</c:v>
                </c:pt>
                <c:pt idx="710">
                  <c:v>27.10.</c:v>
                </c:pt>
                <c:pt idx="711">
                  <c:v>29.10.</c:v>
                </c:pt>
                <c:pt idx="712">
                  <c:v>30.10.</c:v>
                </c:pt>
                <c:pt idx="713">
                  <c:v>02.11.</c:v>
                </c:pt>
                <c:pt idx="714">
                  <c:v>03.11.</c:v>
                </c:pt>
                <c:pt idx="715">
                  <c:v>04.11.</c:v>
                </c:pt>
                <c:pt idx="716">
                  <c:v>05.11.</c:v>
                </c:pt>
                <c:pt idx="717">
                  <c:v>06.11.</c:v>
                </c:pt>
                <c:pt idx="718">
                  <c:v>09.11.</c:v>
                </c:pt>
                <c:pt idx="719">
                  <c:v>10.11.</c:v>
                </c:pt>
                <c:pt idx="720">
                  <c:v>11.11.</c:v>
                </c:pt>
                <c:pt idx="721">
                  <c:v>12.11.</c:v>
                </c:pt>
                <c:pt idx="722">
                  <c:v>13.11.</c:v>
                </c:pt>
                <c:pt idx="723">
                  <c:v>16.11.</c:v>
                </c:pt>
                <c:pt idx="724">
                  <c:v>18.11.</c:v>
                </c:pt>
                <c:pt idx="725">
                  <c:v>19.11.</c:v>
                </c:pt>
                <c:pt idx="726">
                  <c:v>20.11.</c:v>
                </c:pt>
                <c:pt idx="727">
                  <c:v>23.11.</c:v>
                </c:pt>
                <c:pt idx="728">
                  <c:v>24.11.</c:v>
                </c:pt>
                <c:pt idx="729">
                  <c:v>25.11.</c:v>
                </c:pt>
                <c:pt idx="730">
                  <c:v>26.11.</c:v>
                </c:pt>
                <c:pt idx="731">
                  <c:v>27.11.</c:v>
                </c:pt>
                <c:pt idx="732">
                  <c:v>30.11.</c:v>
                </c:pt>
                <c:pt idx="733">
                  <c:v>01.12.</c:v>
                </c:pt>
                <c:pt idx="734">
                  <c:v>02.12.</c:v>
                </c:pt>
                <c:pt idx="735">
                  <c:v>03.12.</c:v>
                </c:pt>
                <c:pt idx="736">
                  <c:v>04.12.</c:v>
                </c:pt>
                <c:pt idx="737">
                  <c:v>07.12.</c:v>
                </c:pt>
                <c:pt idx="738">
                  <c:v>08.12.</c:v>
                </c:pt>
                <c:pt idx="739">
                  <c:v>09.12.</c:v>
                </c:pt>
                <c:pt idx="740">
                  <c:v>10.12.</c:v>
                </c:pt>
                <c:pt idx="741">
                  <c:v>11.12.</c:v>
                </c:pt>
                <c:pt idx="742">
                  <c:v>14.12.</c:v>
                </c:pt>
                <c:pt idx="743">
                  <c:v>15.12.</c:v>
                </c:pt>
                <c:pt idx="744">
                  <c:v>16.12.</c:v>
                </c:pt>
                <c:pt idx="745">
                  <c:v>17.12.</c:v>
                </c:pt>
                <c:pt idx="746">
                  <c:v>18.12.</c:v>
                </c:pt>
                <c:pt idx="747">
                  <c:v>21.12.</c:v>
                </c:pt>
                <c:pt idx="748">
                  <c:v>22.12.</c:v>
                </c:pt>
                <c:pt idx="749">
                  <c:v>23.12.</c:v>
                </c:pt>
                <c:pt idx="750">
                  <c:v>28.12.</c:v>
                </c:pt>
                <c:pt idx="751">
                  <c:v>29.12.</c:v>
                </c:pt>
                <c:pt idx="752">
                  <c:v>30.12.</c:v>
                </c:pt>
                <c:pt idx="753">
                  <c:v>31.12.</c:v>
                </c:pt>
                <c:pt idx="754">
                  <c:v>04.01.</c:v>
                </c:pt>
                <c:pt idx="755">
                  <c:v>05.01.</c:v>
                </c:pt>
                <c:pt idx="756">
                  <c:v>06.01.</c:v>
                </c:pt>
                <c:pt idx="757">
                  <c:v>07.01.</c:v>
                </c:pt>
                <c:pt idx="758">
                  <c:v>08.01.</c:v>
                </c:pt>
                <c:pt idx="759">
                  <c:v>11.01.</c:v>
                </c:pt>
                <c:pt idx="760">
                  <c:v>12.01.</c:v>
                </c:pt>
                <c:pt idx="761">
                  <c:v>13.01.</c:v>
                </c:pt>
                <c:pt idx="762">
                  <c:v>14.01.</c:v>
                </c:pt>
                <c:pt idx="763">
                  <c:v>15.01.</c:v>
                </c:pt>
                <c:pt idx="764">
                  <c:v>18.01.</c:v>
                </c:pt>
                <c:pt idx="765">
                  <c:v>19.01.</c:v>
                </c:pt>
                <c:pt idx="766">
                  <c:v>20.01.</c:v>
                </c:pt>
                <c:pt idx="767">
                  <c:v>21.01.</c:v>
                </c:pt>
                <c:pt idx="768">
                  <c:v>22.01.</c:v>
                </c:pt>
                <c:pt idx="769">
                  <c:v>25.01.</c:v>
                </c:pt>
                <c:pt idx="770">
                  <c:v>26.01.</c:v>
                </c:pt>
                <c:pt idx="771">
                  <c:v>27.01.</c:v>
                </c:pt>
                <c:pt idx="772">
                  <c:v>28.01.</c:v>
                </c:pt>
                <c:pt idx="773">
                  <c:v>29.01.</c:v>
                </c:pt>
                <c:pt idx="774">
                  <c:v>01.02.</c:v>
                </c:pt>
                <c:pt idx="775">
                  <c:v>02.02.</c:v>
                </c:pt>
                <c:pt idx="776">
                  <c:v>03.02.</c:v>
                </c:pt>
                <c:pt idx="777">
                  <c:v>04.02.</c:v>
                </c:pt>
                <c:pt idx="778">
                  <c:v>05.02.</c:v>
                </c:pt>
                <c:pt idx="779">
                  <c:v>08.02.</c:v>
                </c:pt>
                <c:pt idx="780">
                  <c:v>09.02.</c:v>
                </c:pt>
                <c:pt idx="781">
                  <c:v>10.02.</c:v>
                </c:pt>
                <c:pt idx="782">
                  <c:v>11.02.</c:v>
                </c:pt>
                <c:pt idx="783">
                  <c:v>12.02.</c:v>
                </c:pt>
                <c:pt idx="784">
                  <c:v>15.02.</c:v>
                </c:pt>
                <c:pt idx="785">
                  <c:v>16.02.</c:v>
                </c:pt>
                <c:pt idx="786">
                  <c:v>17.02.</c:v>
                </c:pt>
                <c:pt idx="787">
                  <c:v>18.02.</c:v>
                </c:pt>
                <c:pt idx="788">
                  <c:v>19.02.</c:v>
                </c:pt>
                <c:pt idx="789">
                  <c:v>22.02.</c:v>
                </c:pt>
                <c:pt idx="790">
                  <c:v>23.02.</c:v>
                </c:pt>
                <c:pt idx="791">
                  <c:v>24.02.</c:v>
                </c:pt>
                <c:pt idx="792">
                  <c:v>25.02.</c:v>
                </c:pt>
                <c:pt idx="793">
                  <c:v>26.02.</c:v>
                </c:pt>
                <c:pt idx="794">
                  <c:v>29.02.</c:v>
                </c:pt>
                <c:pt idx="795">
                  <c:v>01.03.</c:v>
                </c:pt>
                <c:pt idx="796">
                  <c:v>02.03.</c:v>
                </c:pt>
                <c:pt idx="797">
                  <c:v>03.03.</c:v>
                </c:pt>
                <c:pt idx="798">
                  <c:v>04.03.</c:v>
                </c:pt>
                <c:pt idx="799">
                  <c:v>07.03.</c:v>
                </c:pt>
                <c:pt idx="800">
                  <c:v>08.03.</c:v>
                </c:pt>
                <c:pt idx="801">
                  <c:v>09.03.</c:v>
                </c:pt>
                <c:pt idx="802">
                  <c:v>10.03.</c:v>
                </c:pt>
                <c:pt idx="803">
                  <c:v>11.03.</c:v>
                </c:pt>
                <c:pt idx="804">
                  <c:v>14.03.</c:v>
                </c:pt>
                <c:pt idx="805">
                  <c:v>15.03.</c:v>
                </c:pt>
                <c:pt idx="806">
                  <c:v>16.03.</c:v>
                </c:pt>
                <c:pt idx="807">
                  <c:v>17.03.</c:v>
                </c:pt>
                <c:pt idx="808">
                  <c:v>18.03.</c:v>
                </c:pt>
                <c:pt idx="809">
                  <c:v>21.03.</c:v>
                </c:pt>
                <c:pt idx="810">
                  <c:v>22.03.</c:v>
                </c:pt>
                <c:pt idx="811">
                  <c:v>23.03.</c:v>
                </c:pt>
                <c:pt idx="812">
                  <c:v>24.03.</c:v>
                </c:pt>
                <c:pt idx="813">
                  <c:v>29.03.</c:v>
                </c:pt>
                <c:pt idx="814">
                  <c:v>30.03.</c:v>
                </c:pt>
                <c:pt idx="815">
                  <c:v>31.03.</c:v>
                </c:pt>
                <c:pt idx="816">
                  <c:v>01.04.</c:v>
                </c:pt>
                <c:pt idx="817">
                  <c:v>04.04.</c:v>
                </c:pt>
                <c:pt idx="818">
                  <c:v>05.04.</c:v>
                </c:pt>
                <c:pt idx="819">
                  <c:v>06.04.</c:v>
                </c:pt>
                <c:pt idx="820">
                  <c:v>07.04.</c:v>
                </c:pt>
                <c:pt idx="821">
                  <c:v>08.04.</c:v>
                </c:pt>
                <c:pt idx="822">
                  <c:v>11.04.</c:v>
                </c:pt>
                <c:pt idx="823">
                  <c:v>12.04.</c:v>
                </c:pt>
                <c:pt idx="824">
                  <c:v>13.04.</c:v>
                </c:pt>
                <c:pt idx="825">
                  <c:v>14.04.</c:v>
                </c:pt>
                <c:pt idx="826">
                  <c:v>15.04.</c:v>
                </c:pt>
                <c:pt idx="827">
                  <c:v>18.04.</c:v>
                </c:pt>
                <c:pt idx="828">
                  <c:v>19.04.</c:v>
                </c:pt>
                <c:pt idx="829">
                  <c:v>20.04.</c:v>
                </c:pt>
                <c:pt idx="830">
                  <c:v>21.04.</c:v>
                </c:pt>
                <c:pt idx="831">
                  <c:v>22.04.</c:v>
                </c:pt>
                <c:pt idx="832">
                  <c:v>25.04.</c:v>
                </c:pt>
                <c:pt idx="833">
                  <c:v>26.04.</c:v>
                </c:pt>
                <c:pt idx="834">
                  <c:v>27.04.</c:v>
                </c:pt>
                <c:pt idx="835">
                  <c:v>28.04.</c:v>
                </c:pt>
                <c:pt idx="836">
                  <c:v>29.04.</c:v>
                </c:pt>
                <c:pt idx="837">
                  <c:v>02.05.</c:v>
                </c:pt>
                <c:pt idx="838">
                  <c:v>03.05.</c:v>
                </c:pt>
                <c:pt idx="839">
                  <c:v>04.05.</c:v>
                </c:pt>
                <c:pt idx="840">
                  <c:v>05.05.</c:v>
                </c:pt>
                <c:pt idx="841">
                  <c:v>06.05.</c:v>
                </c:pt>
                <c:pt idx="842">
                  <c:v>09.05.</c:v>
                </c:pt>
                <c:pt idx="843">
                  <c:v>10.05.</c:v>
                </c:pt>
                <c:pt idx="844">
                  <c:v>11.05.</c:v>
                </c:pt>
                <c:pt idx="845">
                  <c:v>12.05.</c:v>
                </c:pt>
                <c:pt idx="846">
                  <c:v>13.05.</c:v>
                </c:pt>
                <c:pt idx="847">
                  <c:v>16.05.</c:v>
                </c:pt>
                <c:pt idx="848">
                  <c:v>17.05.</c:v>
                </c:pt>
                <c:pt idx="849">
                  <c:v>18.05.</c:v>
                </c:pt>
                <c:pt idx="850">
                  <c:v>19.05.</c:v>
                </c:pt>
                <c:pt idx="851">
                  <c:v>20.05.</c:v>
                </c:pt>
                <c:pt idx="852">
                  <c:v>23.05.</c:v>
                </c:pt>
                <c:pt idx="853">
                  <c:v>24.05.</c:v>
                </c:pt>
                <c:pt idx="854">
                  <c:v>25.05.</c:v>
                </c:pt>
                <c:pt idx="855">
                  <c:v>26.05.</c:v>
                </c:pt>
                <c:pt idx="856">
                  <c:v>27.05.</c:v>
                </c:pt>
                <c:pt idx="857">
                  <c:v>30.05.</c:v>
                </c:pt>
                <c:pt idx="858">
                  <c:v>31.05.</c:v>
                </c:pt>
                <c:pt idx="859">
                  <c:v>01.06.</c:v>
                </c:pt>
                <c:pt idx="860">
                  <c:v>02.06.</c:v>
                </c:pt>
                <c:pt idx="861">
                  <c:v>03.06.</c:v>
                </c:pt>
                <c:pt idx="862">
                  <c:v>06.06.</c:v>
                </c:pt>
                <c:pt idx="863">
                  <c:v>07.06.</c:v>
                </c:pt>
                <c:pt idx="864">
                  <c:v>08.06.</c:v>
                </c:pt>
                <c:pt idx="865">
                  <c:v>09.06.</c:v>
                </c:pt>
                <c:pt idx="866">
                  <c:v>10.06.</c:v>
                </c:pt>
                <c:pt idx="867">
                  <c:v>13.06.</c:v>
                </c:pt>
                <c:pt idx="868">
                  <c:v>14.06.</c:v>
                </c:pt>
                <c:pt idx="869">
                  <c:v>15.06.</c:v>
                </c:pt>
                <c:pt idx="870">
                  <c:v>16.06.</c:v>
                </c:pt>
                <c:pt idx="871">
                  <c:v>17.06.</c:v>
                </c:pt>
                <c:pt idx="872">
                  <c:v>20.06.</c:v>
                </c:pt>
                <c:pt idx="873">
                  <c:v>21.06.</c:v>
                </c:pt>
                <c:pt idx="874">
                  <c:v>22.06.</c:v>
                </c:pt>
                <c:pt idx="875">
                  <c:v>23.06.</c:v>
                </c:pt>
                <c:pt idx="876">
                  <c:v>24.06.</c:v>
                </c:pt>
                <c:pt idx="877">
                  <c:v>27.06.</c:v>
                </c:pt>
                <c:pt idx="878">
                  <c:v>28.06.</c:v>
                </c:pt>
                <c:pt idx="879">
                  <c:v>29.06.</c:v>
                </c:pt>
                <c:pt idx="880">
                  <c:v>30.06.</c:v>
                </c:pt>
                <c:pt idx="881">
                  <c:v>01.07.</c:v>
                </c:pt>
                <c:pt idx="882">
                  <c:v>04.07.</c:v>
                </c:pt>
                <c:pt idx="883">
                  <c:v>07.07.</c:v>
                </c:pt>
                <c:pt idx="884">
                  <c:v>08.07.</c:v>
                </c:pt>
                <c:pt idx="885">
                  <c:v>11.07.</c:v>
                </c:pt>
                <c:pt idx="886">
                  <c:v>12.07.</c:v>
                </c:pt>
                <c:pt idx="887">
                  <c:v>13.07.</c:v>
                </c:pt>
                <c:pt idx="888">
                  <c:v>14.07.</c:v>
                </c:pt>
                <c:pt idx="889">
                  <c:v>15.07.</c:v>
                </c:pt>
                <c:pt idx="890">
                  <c:v>18.07.</c:v>
                </c:pt>
                <c:pt idx="891">
                  <c:v>19.07.</c:v>
                </c:pt>
                <c:pt idx="892">
                  <c:v>20.07.</c:v>
                </c:pt>
                <c:pt idx="893">
                  <c:v>21.07.</c:v>
                </c:pt>
                <c:pt idx="894">
                  <c:v>22.07.</c:v>
                </c:pt>
                <c:pt idx="895">
                  <c:v>25.07.</c:v>
                </c:pt>
                <c:pt idx="896">
                  <c:v>26.07.</c:v>
                </c:pt>
                <c:pt idx="897">
                  <c:v>27.07.</c:v>
                </c:pt>
                <c:pt idx="898">
                  <c:v>28.07.</c:v>
                </c:pt>
                <c:pt idx="899">
                  <c:v>29.07.</c:v>
                </c:pt>
                <c:pt idx="900">
                  <c:v>01.08.</c:v>
                </c:pt>
                <c:pt idx="901">
                  <c:v>02.08.</c:v>
                </c:pt>
                <c:pt idx="902">
                  <c:v>03.08.</c:v>
                </c:pt>
                <c:pt idx="903">
                  <c:v>04.08.</c:v>
                </c:pt>
                <c:pt idx="904">
                  <c:v>05.08.</c:v>
                </c:pt>
                <c:pt idx="905">
                  <c:v>08.08.</c:v>
                </c:pt>
                <c:pt idx="906">
                  <c:v>09.08.</c:v>
                </c:pt>
                <c:pt idx="907">
                  <c:v>10.08.</c:v>
                </c:pt>
                <c:pt idx="908">
                  <c:v>11.08.</c:v>
                </c:pt>
                <c:pt idx="909">
                  <c:v>12.08.</c:v>
                </c:pt>
                <c:pt idx="910">
                  <c:v>15.08.</c:v>
                </c:pt>
                <c:pt idx="911">
                  <c:v>16.08.</c:v>
                </c:pt>
                <c:pt idx="912">
                  <c:v>17.08.</c:v>
                </c:pt>
                <c:pt idx="913">
                  <c:v>18.08.</c:v>
                </c:pt>
                <c:pt idx="914">
                  <c:v>19.08.</c:v>
                </c:pt>
                <c:pt idx="915">
                  <c:v>22.08.</c:v>
                </c:pt>
                <c:pt idx="916">
                  <c:v>23.08.</c:v>
                </c:pt>
                <c:pt idx="917">
                  <c:v>24.08.</c:v>
                </c:pt>
                <c:pt idx="918">
                  <c:v>25.08.</c:v>
                </c:pt>
                <c:pt idx="919">
                  <c:v>26.08.</c:v>
                </c:pt>
                <c:pt idx="920">
                  <c:v>29.08.</c:v>
                </c:pt>
                <c:pt idx="921">
                  <c:v>30.08.</c:v>
                </c:pt>
                <c:pt idx="922">
                  <c:v>31.08.</c:v>
                </c:pt>
                <c:pt idx="923">
                  <c:v>01.09.</c:v>
                </c:pt>
                <c:pt idx="924">
                  <c:v>02.09.</c:v>
                </c:pt>
                <c:pt idx="925">
                  <c:v>05.09.</c:v>
                </c:pt>
                <c:pt idx="926">
                  <c:v>06.09.</c:v>
                </c:pt>
                <c:pt idx="927">
                  <c:v>07.09.</c:v>
                </c:pt>
                <c:pt idx="928">
                  <c:v>08.09.</c:v>
                </c:pt>
                <c:pt idx="929">
                  <c:v>09.09.</c:v>
                </c:pt>
                <c:pt idx="930">
                  <c:v>12.09.</c:v>
                </c:pt>
                <c:pt idx="931">
                  <c:v>13.09.</c:v>
                </c:pt>
                <c:pt idx="932">
                  <c:v>14.09.</c:v>
                </c:pt>
                <c:pt idx="933">
                  <c:v>15.09.</c:v>
                </c:pt>
                <c:pt idx="934">
                  <c:v>16.09.</c:v>
                </c:pt>
                <c:pt idx="935">
                  <c:v>19.09.</c:v>
                </c:pt>
                <c:pt idx="936">
                  <c:v>20.09.</c:v>
                </c:pt>
                <c:pt idx="937">
                  <c:v>21.09.</c:v>
                </c:pt>
                <c:pt idx="938">
                  <c:v>22.09.</c:v>
                </c:pt>
                <c:pt idx="939">
                  <c:v>23.09.</c:v>
                </c:pt>
                <c:pt idx="940">
                  <c:v>26.09.</c:v>
                </c:pt>
                <c:pt idx="941">
                  <c:v>27.09.</c:v>
                </c:pt>
                <c:pt idx="942">
                  <c:v>29.09.</c:v>
                </c:pt>
                <c:pt idx="943">
                  <c:v>30.09.</c:v>
                </c:pt>
                <c:pt idx="944">
                  <c:v>03.10.</c:v>
                </c:pt>
                <c:pt idx="945">
                  <c:v>04.10.</c:v>
                </c:pt>
                <c:pt idx="946">
                  <c:v>05.10.</c:v>
                </c:pt>
                <c:pt idx="947">
                  <c:v>06.10.</c:v>
                </c:pt>
                <c:pt idx="948">
                  <c:v>07.10.</c:v>
                </c:pt>
                <c:pt idx="949">
                  <c:v>10.10.</c:v>
                </c:pt>
                <c:pt idx="950">
                  <c:v>11.10.</c:v>
                </c:pt>
                <c:pt idx="951">
                  <c:v>12.10.</c:v>
                </c:pt>
                <c:pt idx="952">
                  <c:v>13.10.</c:v>
                </c:pt>
                <c:pt idx="953">
                  <c:v>14.10.</c:v>
                </c:pt>
                <c:pt idx="954">
                  <c:v>17.10.</c:v>
                </c:pt>
                <c:pt idx="955">
                  <c:v>18.10.</c:v>
                </c:pt>
                <c:pt idx="956">
                  <c:v>19.10.</c:v>
                </c:pt>
                <c:pt idx="957">
                  <c:v>20.10.</c:v>
                </c:pt>
                <c:pt idx="958">
                  <c:v>21.10.</c:v>
                </c:pt>
                <c:pt idx="959">
                  <c:v>24.10.</c:v>
                </c:pt>
                <c:pt idx="960">
                  <c:v>25.10.</c:v>
                </c:pt>
                <c:pt idx="961">
                  <c:v>26.10.</c:v>
                </c:pt>
                <c:pt idx="962">
                  <c:v>27.10.</c:v>
                </c:pt>
                <c:pt idx="963">
                  <c:v>31.10.</c:v>
                </c:pt>
                <c:pt idx="964">
                  <c:v>01.11.</c:v>
                </c:pt>
                <c:pt idx="965">
                  <c:v>02.11.</c:v>
                </c:pt>
                <c:pt idx="966">
                  <c:v>03.11.</c:v>
                </c:pt>
                <c:pt idx="967">
                  <c:v>04.11.</c:v>
                </c:pt>
                <c:pt idx="968">
                  <c:v>07.11.</c:v>
                </c:pt>
                <c:pt idx="969">
                  <c:v>08.11.</c:v>
                </c:pt>
                <c:pt idx="970">
                  <c:v>09.11.</c:v>
                </c:pt>
                <c:pt idx="971">
                  <c:v>10.11.</c:v>
                </c:pt>
                <c:pt idx="972">
                  <c:v>11.11.</c:v>
                </c:pt>
                <c:pt idx="973">
                  <c:v>14.11.</c:v>
                </c:pt>
                <c:pt idx="974">
                  <c:v>15.11.</c:v>
                </c:pt>
                <c:pt idx="975">
                  <c:v>16.11.</c:v>
                </c:pt>
                <c:pt idx="976">
                  <c:v>18.11.</c:v>
                </c:pt>
                <c:pt idx="977">
                  <c:v>21.11.</c:v>
                </c:pt>
                <c:pt idx="978">
                  <c:v>22.11.</c:v>
                </c:pt>
                <c:pt idx="979">
                  <c:v>23.11.</c:v>
                </c:pt>
                <c:pt idx="980">
                  <c:v>24.11.</c:v>
                </c:pt>
                <c:pt idx="981">
                  <c:v>25.11.</c:v>
                </c:pt>
                <c:pt idx="982">
                  <c:v>28.11.</c:v>
                </c:pt>
                <c:pt idx="983">
                  <c:v>29.11.</c:v>
                </c:pt>
                <c:pt idx="984">
                  <c:v>30.11.</c:v>
                </c:pt>
                <c:pt idx="985">
                  <c:v>01.12.</c:v>
                </c:pt>
                <c:pt idx="986">
                  <c:v>02.12.</c:v>
                </c:pt>
                <c:pt idx="987">
                  <c:v>05.12.</c:v>
                </c:pt>
                <c:pt idx="988">
                  <c:v>06.12.</c:v>
                </c:pt>
                <c:pt idx="989">
                  <c:v>07.12.</c:v>
                </c:pt>
                <c:pt idx="990">
                  <c:v>08.12.</c:v>
                </c:pt>
                <c:pt idx="991">
                  <c:v>09.12.</c:v>
                </c:pt>
                <c:pt idx="992">
                  <c:v>12.12.</c:v>
                </c:pt>
                <c:pt idx="993">
                  <c:v>13.12.</c:v>
                </c:pt>
                <c:pt idx="994">
                  <c:v>14.12.</c:v>
                </c:pt>
                <c:pt idx="995">
                  <c:v>15.12.</c:v>
                </c:pt>
                <c:pt idx="996">
                  <c:v>16.12.</c:v>
                </c:pt>
                <c:pt idx="997">
                  <c:v>19.12.</c:v>
                </c:pt>
                <c:pt idx="998">
                  <c:v>20.12.</c:v>
                </c:pt>
                <c:pt idx="999">
                  <c:v>21.12.</c:v>
                </c:pt>
                <c:pt idx="1000">
                  <c:v>22.12.</c:v>
                </c:pt>
                <c:pt idx="1001">
                  <c:v>23.12.</c:v>
                </c:pt>
                <c:pt idx="1002">
                  <c:v>27.12.</c:v>
                </c:pt>
                <c:pt idx="1003">
                  <c:v>28.12.</c:v>
                </c:pt>
                <c:pt idx="1004">
                  <c:v>29.12.</c:v>
                </c:pt>
                <c:pt idx="1005">
                  <c:v>30.12.</c:v>
                </c:pt>
                <c:pt idx="1006">
                  <c:v>02.01.</c:v>
                </c:pt>
                <c:pt idx="1007">
                  <c:v>03.01.</c:v>
                </c:pt>
                <c:pt idx="1008">
                  <c:v>04.01.</c:v>
                </c:pt>
                <c:pt idx="1009">
                  <c:v>05.01.</c:v>
                </c:pt>
                <c:pt idx="1010">
                  <c:v>06.01.</c:v>
                </c:pt>
                <c:pt idx="1011">
                  <c:v>09.01.</c:v>
                </c:pt>
                <c:pt idx="1012">
                  <c:v>10.01.</c:v>
                </c:pt>
                <c:pt idx="1013">
                  <c:v>11.01.</c:v>
                </c:pt>
                <c:pt idx="1014">
                  <c:v>12.01.</c:v>
                </c:pt>
                <c:pt idx="1015">
                  <c:v>13.01.</c:v>
                </c:pt>
                <c:pt idx="1016">
                  <c:v>16.01.</c:v>
                </c:pt>
                <c:pt idx="1017">
                  <c:v>17.01.</c:v>
                </c:pt>
                <c:pt idx="1018">
                  <c:v>18.01.</c:v>
                </c:pt>
                <c:pt idx="1019">
                  <c:v>19.01.</c:v>
                </c:pt>
                <c:pt idx="1020">
                  <c:v>20.01.</c:v>
                </c:pt>
                <c:pt idx="1021">
                  <c:v>23.01.</c:v>
                </c:pt>
                <c:pt idx="1022">
                  <c:v>22.01.</c:v>
                </c:pt>
                <c:pt idx="1023">
                  <c:v>25.01.</c:v>
                </c:pt>
                <c:pt idx="1024">
                  <c:v>26.01.</c:v>
                </c:pt>
                <c:pt idx="1025">
                  <c:v>27.01.</c:v>
                </c:pt>
                <c:pt idx="1026">
                  <c:v>30.01.</c:v>
                </c:pt>
                <c:pt idx="1027">
                  <c:v>31.01.</c:v>
                </c:pt>
                <c:pt idx="1028">
                  <c:v>01.02.</c:v>
                </c:pt>
                <c:pt idx="1029">
                  <c:v>02.02.</c:v>
                </c:pt>
                <c:pt idx="1030">
                  <c:v>03.02.</c:v>
                </c:pt>
                <c:pt idx="1031">
                  <c:v>06.02.</c:v>
                </c:pt>
                <c:pt idx="1032">
                  <c:v>07.02.</c:v>
                </c:pt>
                <c:pt idx="1033">
                  <c:v>08.02.</c:v>
                </c:pt>
                <c:pt idx="1034">
                  <c:v>09.02.</c:v>
                </c:pt>
                <c:pt idx="1035">
                  <c:v>10.02.</c:v>
                </c:pt>
                <c:pt idx="1036">
                  <c:v>13.02.</c:v>
                </c:pt>
                <c:pt idx="1037">
                  <c:v>14.02.</c:v>
                </c:pt>
                <c:pt idx="1038">
                  <c:v>15.02.</c:v>
                </c:pt>
                <c:pt idx="1039">
                  <c:v>16.02.</c:v>
                </c:pt>
                <c:pt idx="1040">
                  <c:v>17.02.</c:v>
                </c:pt>
                <c:pt idx="1041">
                  <c:v>20.02.</c:v>
                </c:pt>
                <c:pt idx="1042">
                  <c:v>21.02.</c:v>
                </c:pt>
                <c:pt idx="1043">
                  <c:v>22.02.</c:v>
                </c:pt>
                <c:pt idx="1044">
                  <c:v>23.02.</c:v>
                </c:pt>
                <c:pt idx="1045">
                  <c:v>24.02.</c:v>
                </c:pt>
                <c:pt idx="1046">
                  <c:v>27.02.</c:v>
                </c:pt>
                <c:pt idx="1047">
                  <c:v>28.02.</c:v>
                </c:pt>
                <c:pt idx="1048">
                  <c:v>01.03.</c:v>
                </c:pt>
                <c:pt idx="1049">
                  <c:v>02.03.</c:v>
                </c:pt>
                <c:pt idx="1050">
                  <c:v>03.03.</c:v>
                </c:pt>
                <c:pt idx="1051">
                  <c:v>06.03.</c:v>
                </c:pt>
                <c:pt idx="1052">
                  <c:v>07.03.</c:v>
                </c:pt>
                <c:pt idx="1053">
                  <c:v>08.03.</c:v>
                </c:pt>
                <c:pt idx="1054">
                  <c:v>09.03.</c:v>
                </c:pt>
                <c:pt idx="1055">
                  <c:v>10.03.</c:v>
                </c:pt>
                <c:pt idx="1056">
                  <c:v>13.03.</c:v>
                </c:pt>
                <c:pt idx="1057">
                  <c:v>14.03.</c:v>
                </c:pt>
                <c:pt idx="1058">
                  <c:v>15.03.</c:v>
                </c:pt>
                <c:pt idx="1059">
                  <c:v>16.03.</c:v>
                </c:pt>
                <c:pt idx="1060">
                  <c:v>17.03.</c:v>
                </c:pt>
                <c:pt idx="1061">
                  <c:v>20.03.</c:v>
                </c:pt>
                <c:pt idx="1062">
                  <c:v>21.03.</c:v>
                </c:pt>
                <c:pt idx="1063">
                  <c:v>22.03.</c:v>
                </c:pt>
                <c:pt idx="1064">
                  <c:v>23.03.</c:v>
                </c:pt>
                <c:pt idx="1065">
                  <c:v>24.03.</c:v>
                </c:pt>
                <c:pt idx="1066">
                  <c:v>27.03.</c:v>
                </c:pt>
                <c:pt idx="1067">
                  <c:v>28.03.</c:v>
                </c:pt>
                <c:pt idx="1068">
                  <c:v>29.03.</c:v>
                </c:pt>
                <c:pt idx="1069">
                  <c:v>30.03.</c:v>
                </c:pt>
                <c:pt idx="1070">
                  <c:v>31.03.</c:v>
                </c:pt>
                <c:pt idx="1071">
                  <c:v>04.04.</c:v>
                </c:pt>
                <c:pt idx="1072">
                  <c:v>05.04.</c:v>
                </c:pt>
                <c:pt idx="1073">
                  <c:v>06.04.</c:v>
                </c:pt>
                <c:pt idx="1074">
                  <c:v>07.04.</c:v>
                </c:pt>
                <c:pt idx="1075">
                  <c:v>10.04.</c:v>
                </c:pt>
                <c:pt idx="1076">
                  <c:v>11.04.</c:v>
                </c:pt>
                <c:pt idx="1077">
                  <c:v>12.04.</c:v>
                </c:pt>
                <c:pt idx="1078">
                  <c:v>13.04.</c:v>
                </c:pt>
                <c:pt idx="1079">
                  <c:v>18.04.</c:v>
                </c:pt>
                <c:pt idx="1080">
                  <c:v>19.04.</c:v>
                </c:pt>
                <c:pt idx="1081">
                  <c:v>20.04.</c:v>
                </c:pt>
                <c:pt idx="1082">
                  <c:v>21.04.</c:v>
                </c:pt>
                <c:pt idx="1083">
                  <c:v>24.04.</c:v>
                </c:pt>
                <c:pt idx="1084">
                  <c:v>25.04.</c:v>
                </c:pt>
                <c:pt idx="1085">
                  <c:v>26.04.</c:v>
                </c:pt>
                <c:pt idx="1086">
                  <c:v>27.04.</c:v>
                </c:pt>
                <c:pt idx="1087">
                  <c:v>28.04.</c:v>
                </c:pt>
                <c:pt idx="1088">
                  <c:v>02.05.</c:v>
                </c:pt>
                <c:pt idx="1089">
                  <c:v>03.05.</c:v>
                </c:pt>
                <c:pt idx="1090">
                  <c:v>04.05.</c:v>
                </c:pt>
                <c:pt idx="1091">
                  <c:v>05.05.</c:v>
                </c:pt>
                <c:pt idx="1092">
                  <c:v>09.05.</c:v>
                </c:pt>
                <c:pt idx="1093">
                  <c:v>10.05.</c:v>
                </c:pt>
                <c:pt idx="1094">
                  <c:v>11.05.</c:v>
                </c:pt>
                <c:pt idx="1095">
                  <c:v>12.05.</c:v>
                </c:pt>
                <c:pt idx="1096">
                  <c:v>15.05.</c:v>
                </c:pt>
                <c:pt idx="1097">
                  <c:v>16.05.</c:v>
                </c:pt>
                <c:pt idx="1098">
                  <c:v>17.05.</c:v>
                </c:pt>
                <c:pt idx="1099">
                  <c:v>18.05.</c:v>
                </c:pt>
                <c:pt idx="1100">
                  <c:v>19.05.</c:v>
                </c:pt>
                <c:pt idx="1101">
                  <c:v>22.05.</c:v>
                </c:pt>
                <c:pt idx="1102">
                  <c:v>23.05.</c:v>
                </c:pt>
                <c:pt idx="1103">
                  <c:v>24.05.</c:v>
                </c:pt>
                <c:pt idx="1104">
                  <c:v>25.05.</c:v>
                </c:pt>
                <c:pt idx="1105">
                  <c:v>26.05.</c:v>
                </c:pt>
                <c:pt idx="1106">
                  <c:v>29.05.</c:v>
                </c:pt>
                <c:pt idx="1107">
                  <c:v>30.05.</c:v>
                </c:pt>
                <c:pt idx="1108">
                  <c:v>31.05.</c:v>
                </c:pt>
                <c:pt idx="1109">
                  <c:v>01.06.</c:v>
                </c:pt>
                <c:pt idx="1110">
                  <c:v>02.06.</c:v>
                </c:pt>
                <c:pt idx="1111">
                  <c:v>05.06.</c:v>
                </c:pt>
                <c:pt idx="1112">
                  <c:v>06.06.</c:v>
                </c:pt>
                <c:pt idx="1113">
                  <c:v>07.06.</c:v>
                </c:pt>
                <c:pt idx="1114">
                  <c:v>08.06.</c:v>
                </c:pt>
                <c:pt idx="1115">
                  <c:v>09.06.</c:v>
                </c:pt>
                <c:pt idx="1116">
                  <c:v>12.06.</c:v>
                </c:pt>
                <c:pt idx="1117">
                  <c:v>13.06.</c:v>
                </c:pt>
                <c:pt idx="1118">
                  <c:v>14.06.</c:v>
                </c:pt>
                <c:pt idx="1119">
                  <c:v>15.06.</c:v>
                </c:pt>
                <c:pt idx="1120">
                  <c:v>16.06.</c:v>
                </c:pt>
                <c:pt idx="1121">
                  <c:v>19.06.</c:v>
                </c:pt>
                <c:pt idx="1122">
                  <c:v>20.06.</c:v>
                </c:pt>
                <c:pt idx="1123">
                  <c:v>21.06.</c:v>
                </c:pt>
                <c:pt idx="1124">
                  <c:v>22.06.</c:v>
                </c:pt>
                <c:pt idx="1125">
                  <c:v>23.06.</c:v>
                </c:pt>
                <c:pt idx="1126">
                  <c:v>26.06.</c:v>
                </c:pt>
                <c:pt idx="1127">
                  <c:v>27.06.</c:v>
                </c:pt>
                <c:pt idx="1128">
                  <c:v>28.06.</c:v>
                </c:pt>
                <c:pt idx="1129">
                  <c:v>29.06.</c:v>
                </c:pt>
                <c:pt idx="1130">
                  <c:v>30.06.</c:v>
                </c:pt>
                <c:pt idx="1131">
                  <c:v>03.07.</c:v>
                </c:pt>
                <c:pt idx="1132">
                  <c:v>04.07.</c:v>
                </c:pt>
                <c:pt idx="1133">
                  <c:v>07.07.</c:v>
                </c:pt>
                <c:pt idx="1134">
                  <c:v>10.07.</c:v>
                </c:pt>
                <c:pt idx="1135">
                  <c:v>11.07.</c:v>
                </c:pt>
                <c:pt idx="1136">
                  <c:v>12.07.</c:v>
                </c:pt>
                <c:pt idx="1137">
                  <c:v>13.07.</c:v>
                </c:pt>
                <c:pt idx="1138">
                  <c:v>14.07.</c:v>
                </c:pt>
                <c:pt idx="1139">
                  <c:v>17.07.</c:v>
                </c:pt>
                <c:pt idx="1140">
                  <c:v>18.07.</c:v>
                </c:pt>
                <c:pt idx="1141">
                  <c:v>19.07.</c:v>
                </c:pt>
                <c:pt idx="1142">
                  <c:v>20.07.</c:v>
                </c:pt>
                <c:pt idx="1143">
                  <c:v>21.07.</c:v>
                </c:pt>
                <c:pt idx="1144">
                  <c:v>24.07.</c:v>
                </c:pt>
                <c:pt idx="1145">
                  <c:v>25.07.</c:v>
                </c:pt>
                <c:pt idx="1146">
                  <c:v>26.07.</c:v>
                </c:pt>
                <c:pt idx="1147">
                  <c:v>27.07.</c:v>
                </c:pt>
                <c:pt idx="1148">
                  <c:v>28.07.</c:v>
                </c:pt>
                <c:pt idx="1149">
                  <c:v>31.07.</c:v>
                </c:pt>
                <c:pt idx="1150">
                  <c:v>01.08.</c:v>
                </c:pt>
                <c:pt idx="1151">
                  <c:v>02.08.</c:v>
                </c:pt>
                <c:pt idx="1152">
                  <c:v>03.08.</c:v>
                </c:pt>
                <c:pt idx="1153">
                  <c:v>04.08.</c:v>
                </c:pt>
                <c:pt idx="1154">
                  <c:v>07.08.</c:v>
                </c:pt>
                <c:pt idx="1155">
                  <c:v>08.08.</c:v>
                </c:pt>
                <c:pt idx="1156">
                  <c:v>09.08.</c:v>
                </c:pt>
                <c:pt idx="1157">
                  <c:v>10.08.</c:v>
                </c:pt>
                <c:pt idx="1158">
                  <c:v>11.08.</c:v>
                </c:pt>
                <c:pt idx="1159">
                  <c:v>14.08.</c:v>
                </c:pt>
                <c:pt idx="1160">
                  <c:v>15.08.</c:v>
                </c:pt>
                <c:pt idx="1161">
                  <c:v>16.08.</c:v>
                </c:pt>
                <c:pt idx="1162">
                  <c:v>17.08.</c:v>
                </c:pt>
                <c:pt idx="1163">
                  <c:v>18.08.</c:v>
                </c:pt>
                <c:pt idx="1164">
                  <c:v>21.08.</c:v>
                </c:pt>
                <c:pt idx="1165">
                  <c:v>22.08.</c:v>
                </c:pt>
                <c:pt idx="1166">
                  <c:v>23.08.</c:v>
                </c:pt>
                <c:pt idx="1167">
                  <c:v>24.08.</c:v>
                </c:pt>
                <c:pt idx="1168">
                  <c:v>25.08.</c:v>
                </c:pt>
                <c:pt idx="1169">
                  <c:v>28.08.</c:v>
                </c:pt>
                <c:pt idx="1170">
                  <c:v>29.08.</c:v>
                </c:pt>
                <c:pt idx="1171">
                  <c:v>30.08.</c:v>
                </c:pt>
                <c:pt idx="1172">
                  <c:v>31.08.</c:v>
                </c:pt>
                <c:pt idx="1173">
                  <c:v>01.09.</c:v>
                </c:pt>
                <c:pt idx="1174">
                  <c:v>04.09.</c:v>
                </c:pt>
                <c:pt idx="1175">
                  <c:v>05.09.</c:v>
                </c:pt>
                <c:pt idx="1176">
                  <c:v>06.09.</c:v>
                </c:pt>
                <c:pt idx="1177">
                  <c:v>07.09.</c:v>
                </c:pt>
                <c:pt idx="1178">
                  <c:v>08.09.</c:v>
                </c:pt>
                <c:pt idx="1179">
                  <c:v>11.09.</c:v>
                </c:pt>
                <c:pt idx="1180">
                  <c:v>12.09.</c:v>
                </c:pt>
                <c:pt idx="1181">
                  <c:v>13.09.</c:v>
                </c:pt>
                <c:pt idx="1182">
                  <c:v>14.09.</c:v>
                </c:pt>
                <c:pt idx="1183">
                  <c:v>15.09.</c:v>
                </c:pt>
                <c:pt idx="1184">
                  <c:v>18.09.</c:v>
                </c:pt>
                <c:pt idx="1185">
                  <c:v>19.09.</c:v>
                </c:pt>
                <c:pt idx="1186">
                  <c:v>20.09.</c:v>
                </c:pt>
                <c:pt idx="1187">
                  <c:v>21.09.</c:v>
                </c:pt>
                <c:pt idx="1188">
                  <c:v>22.09.</c:v>
                </c:pt>
                <c:pt idx="1189">
                  <c:v>25.09.</c:v>
                </c:pt>
                <c:pt idx="1190">
                  <c:v>26.09.</c:v>
                </c:pt>
                <c:pt idx="1191">
                  <c:v>27.09.</c:v>
                </c:pt>
                <c:pt idx="1192">
                  <c:v>29.09.</c:v>
                </c:pt>
                <c:pt idx="1193">
                  <c:v>02.10.</c:v>
                </c:pt>
                <c:pt idx="1194">
                  <c:v>03.10.</c:v>
                </c:pt>
                <c:pt idx="1195">
                  <c:v>04.10.</c:v>
                </c:pt>
                <c:pt idx="1196">
                  <c:v>05.10.</c:v>
                </c:pt>
                <c:pt idx="1197">
                  <c:v>06.10.</c:v>
                </c:pt>
                <c:pt idx="1198">
                  <c:v>09.10.</c:v>
                </c:pt>
              </c:strCache>
            </c:strRef>
          </c:cat>
          <c:val>
            <c:numRef>
              <c:f>Kurz!$B$1:$B$1199</c:f>
              <c:numCache>
                <c:formatCode>#,##0.000</c:formatCode>
                <c:ptCount val="1199"/>
                <c:pt idx="0">
                  <c:v>25.225000000000001</c:v>
                </c:pt>
                <c:pt idx="1">
                  <c:v>25.26</c:v>
                </c:pt>
                <c:pt idx="2">
                  <c:v>25.355</c:v>
                </c:pt>
                <c:pt idx="3">
                  <c:v>25.535</c:v>
                </c:pt>
                <c:pt idx="4">
                  <c:v>25.58</c:v>
                </c:pt>
                <c:pt idx="5">
                  <c:v>25.53</c:v>
                </c:pt>
                <c:pt idx="6">
                  <c:v>25.63</c:v>
                </c:pt>
                <c:pt idx="7">
                  <c:v>25.614999999999998</c:v>
                </c:pt>
                <c:pt idx="8">
                  <c:v>25.614999999999998</c:v>
                </c:pt>
                <c:pt idx="9">
                  <c:v>25.61</c:v>
                </c:pt>
                <c:pt idx="10">
                  <c:v>25.58</c:v>
                </c:pt>
                <c:pt idx="11">
                  <c:v>25.54</c:v>
                </c:pt>
                <c:pt idx="12">
                  <c:v>25.63</c:v>
                </c:pt>
                <c:pt idx="13">
                  <c:v>25.625</c:v>
                </c:pt>
                <c:pt idx="14">
                  <c:v>25.61</c:v>
                </c:pt>
                <c:pt idx="15">
                  <c:v>25.6</c:v>
                </c:pt>
                <c:pt idx="16">
                  <c:v>25.594999999999999</c:v>
                </c:pt>
                <c:pt idx="17">
                  <c:v>25.605</c:v>
                </c:pt>
                <c:pt idx="18">
                  <c:v>25.7</c:v>
                </c:pt>
                <c:pt idx="19">
                  <c:v>25.66</c:v>
                </c:pt>
                <c:pt idx="20">
                  <c:v>25.66</c:v>
                </c:pt>
                <c:pt idx="21">
                  <c:v>25.62</c:v>
                </c:pt>
                <c:pt idx="22">
                  <c:v>25.635000000000002</c:v>
                </c:pt>
                <c:pt idx="23">
                  <c:v>25.67</c:v>
                </c:pt>
                <c:pt idx="24">
                  <c:v>25.65</c:v>
                </c:pt>
                <c:pt idx="25">
                  <c:v>25.734999999999999</c:v>
                </c:pt>
                <c:pt idx="26">
                  <c:v>25.27</c:v>
                </c:pt>
                <c:pt idx="27">
                  <c:v>25.24</c:v>
                </c:pt>
                <c:pt idx="28">
                  <c:v>25.24</c:v>
                </c:pt>
                <c:pt idx="29">
                  <c:v>25.315000000000001</c:v>
                </c:pt>
                <c:pt idx="30">
                  <c:v>25.414999999999999</c:v>
                </c:pt>
                <c:pt idx="31">
                  <c:v>25.385000000000002</c:v>
                </c:pt>
                <c:pt idx="32">
                  <c:v>25.385000000000002</c:v>
                </c:pt>
                <c:pt idx="33">
                  <c:v>25.39</c:v>
                </c:pt>
                <c:pt idx="34">
                  <c:v>25.434999999999999</c:v>
                </c:pt>
                <c:pt idx="35">
                  <c:v>25.395</c:v>
                </c:pt>
                <c:pt idx="36">
                  <c:v>25.5</c:v>
                </c:pt>
                <c:pt idx="37">
                  <c:v>25.5</c:v>
                </c:pt>
                <c:pt idx="38">
                  <c:v>25.53</c:v>
                </c:pt>
                <c:pt idx="39">
                  <c:v>25.56</c:v>
                </c:pt>
                <c:pt idx="40">
                  <c:v>25.64</c:v>
                </c:pt>
                <c:pt idx="41">
                  <c:v>25.587</c:v>
                </c:pt>
                <c:pt idx="42">
                  <c:v>25.675000000000001</c:v>
                </c:pt>
                <c:pt idx="43">
                  <c:v>25.66</c:v>
                </c:pt>
                <c:pt idx="44">
                  <c:v>25.625</c:v>
                </c:pt>
                <c:pt idx="45">
                  <c:v>25.565000000000001</c:v>
                </c:pt>
                <c:pt idx="46">
                  <c:v>25.51</c:v>
                </c:pt>
                <c:pt idx="47">
                  <c:v>25.445</c:v>
                </c:pt>
                <c:pt idx="48">
                  <c:v>25.545000000000002</c:v>
                </c:pt>
                <c:pt idx="49">
                  <c:v>25.66</c:v>
                </c:pt>
                <c:pt idx="50">
                  <c:v>25.63</c:v>
                </c:pt>
                <c:pt idx="51">
                  <c:v>25.614999999999998</c:v>
                </c:pt>
                <c:pt idx="52">
                  <c:v>25.574999999999999</c:v>
                </c:pt>
                <c:pt idx="53">
                  <c:v>25.62</c:v>
                </c:pt>
                <c:pt idx="54">
                  <c:v>25.645</c:v>
                </c:pt>
                <c:pt idx="55">
                  <c:v>25.68</c:v>
                </c:pt>
                <c:pt idx="56">
                  <c:v>25.81</c:v>
                </c:pt>
                <c:pt idx="57">
                  <c:v>25.84</c:v>
                </c:pt>
                <c:pt idx="58">
                  <c:v>25.73</c:v>
                </c:pt>
                <c:pt idx="59">
                  <c:v>25.8</c:v>
                </c:pt>
                <c:pt idx="60">
                  <c:v>25.81</c:v>
                </c:pt>
                <c:pt idx="61">
                  <c:v>25.725000000000001</c:v>
                </c:pt>
                <c:pt idx="62">
                  <c:v>25.734999999999999</c:v>
                </c:pt>
                <c:pt idx="63">
                  <c:v>25.88</c:v>
                </c:pt>
                <c:pt idx="64">
                  <c:v>25.83</c:v>
                </c:pt>
                <c:pt idx="65">
                  <c:v>25.815000000000001</c:v>
                </c:pt>
                <c:pt idx="66">
                  <c:v>25.765000000000001</c:v>
                </c:pt>
                <c:pt idx="67">
                  <c:v>25.73</c:v>
                </c:pt>
                <c:pt idx="68">
                  <c:v>25.76</c:v>
                </c:pt>
                <c:pt idx="69">
                  <c:v>25.864999999999998</c:v>
                </c:pt>
                <c:pt idx="70">
                  <c:v>25.93</c:v>
                </c:pt>
                <c:pt idx="71">
                  <c:v>25.864999999999998</c:v>
                </c:pt>
                <c:pt idx="72">
                  <c:v>25.864999999999998</c:v>
                </c:pt>
                <c:pt idx="73">
                  <c:v>25.87</c:v>
                </c:pt>
                <c:pt idx="74">
                  <c:v>25.855</c:v>
                </c:pt>
                <c:pt idx="75">
                  <c:v>25.875</c:v>
                </c:pt>
                <c:pt idx="76">
                  <c:v>25.855</c:v>
                </c:pt>
                <c:pt idx="77">
                  <c:v>25.93</c:v>
                </c:pt>
                <c:pt idx="78">
                  <c:v>25.91</c:v>
                </c:pt>
                <c:pt idx="79">
                  <c:v>25.91</c:v>
                </c:pt>
                <c:pt idx="80">
                  <c:v>25.9</c:v>
                </c:pt>
                <c:pt idx="81">
                  <c:v>25.74</c:v>
                </c:pt>
                <c:pt idx="82">
                  <c:v>25.7</c:v>
                </c:pt>
                <c:pt idx="83">
                  <c:v>25.795000000000002</c:v>
                </c:pt>
                <c:pt idx="84">
                  <c:v>25.664999999999999</c:v>
                </c:pt>
                <c:pt idx="85">
                  <c:v>25.64</c:v>
                </c:pt>
                <c:pt idx="86">
                  <c:v>25.69</c:v>
                </c:pt>
                <c:pt idx="87">
                  <c:v>25.745000000000001</c:v>
                </c:pt>
                <c:pt idx="88">
                  <c:v>25.79</c:v>
                </c:pt>
                <c:pt idx="89">
                  <c:v>25.805</c:v>
                </c:pt>
                <c:pt idx="90">
                  <c:v>25.844999999999999</c:v>
                </c:pt>
                <c:pt idx="91">
                  <c:v>25.89</c:v>
                </c:pt>
                <c:pt idx="92">
                  <c:v>26.004999999999999</c:v>
                </c:pt>
                <c:pt idx="93">
                  <c:v>25.98</c:v>
                </c:pt>
                <c:pt idx="94">
                  <c:v>25.99</c:v>
                </c:pt>
                <c:pt idx="95">
                  <c:v>26.12</c:v>
                </c:pt>
                <c:pt idx="96">
                  <c:v>26.1</c:v>
                </c:pt>
                <c:pt idx="97">
                  <c:v>26.07</c:v>
                </c:pt>
                <c:pt idx="98">
                  <c:v>26.094999999999999</c:v>
                </c:pt>
                <c:pt idx="99">
                  <c:v>25.995000000000001</c:v>
                </c:pt>
                <c:pt idx="100">
                  <c:v>25.96</c:v>
                </c:pt>
                <c:pt idx="101">
                  <c:v>25.89</c:v>
                </c:pt>
                <c:pt idx="102">
                  <c:v>25.895</c:v>
                </c:pt>
                <c:pt idx="103">
                  <c:v>25.795000000000002</c:v>
                </c:pt>
                <c:pt idx="104">
                  <c:v>25.71</c:v>
                </c:pt>
                <c:pt idx="105">
                  <c:v>25.745000000000001</c:v>
                </c:pt>
                <c:pt idx="106">
                  <c:v>25.78</c:v>
                </c:pt>
                <c:pt idx="107">
                  <c:v>25.86</c:v>
                </c:pt>
                <c:pt idx="108">
                  <c:v>25.774999999999999</c:v>
                </c:pt>
                <c:pt idx="109">
                  <c:v>25.57</c:v>
                </c:pt>
                <c:pt idx="110">
                  <c:v>25.68</c:v>
                </c:pt>
                <c:pt idx="111">
                  <c:v>25.614999999999998</c:v>
                </c:pt>
                <c:pt idx="112">
                  <c:v>25.67</c:v>
                </c:pt>
                <c:pt idx="113">
                  <c:v>25.725000000000001</c:v>
                </c:pt>
                <c:pt idx="114">
                  <c:v>25.72</c:v>
                </c:pt>
                <c:pt idx="115">
                  <c:v>25.725000000000001</c:v>
                </c:pt>
                <c:pt idx="116">
                  <c:v>25.68</c:v>
                </c:pt>
                <c:pt idx="117">
                  <c:v>25.684999999999999</c:v>
                </c:pt>
                <c:pt idx="118">
                  <c:v>25.8</c:v>
                </c:pt>
                <c:pt idx="119">
                  <c:v>25.82</c:v>
                </c:pt>
                <c:pt idx="120">
                  <c:v>25.864999999999998</c:v>
                </c:pt>
                <c:pt idx="121">
                  <c:v>25.795000000000002</c:v>
                </c:pt>
                <c:pt idx="122">
                  <c:v>25.86</c:v>
                </c:pt>
                <c:pt idx="123">
                  <c:v>25.895</c:v>
                </c:pt>
                <c:pt idx="124">
                  <c:v>25.95</c:v>
                </c:pt>
                <c:pt idx="125">
                  <c:v>25.975000000000001</c:v>
                </c:pt>
                <c:pt idx="126">
                  <c:v>25.99</c:v>
                </c:pt>
                <c:pt idx="127">
                  <c:v>26.02</c:v>
                </c:pt>
                <c:pt idx="128">
                  <c:v>26.05</c:v>
                </c:pt>
                <c:pt idx="129">
                  <c:v>25.945</c:v>
                </c:pt>
                <c:pt idx="130">
                  <c:v>25.87</c:v>
                </c:pt>
                <c:pt idx="131">
                  <c:v>25.93</c:v>
                </c:pt>
                <c:pt idx="132">
                  <c:v>25.91</c:v>
                </c:pt>
                <c:pt idx="133">
                  <c:v>25.975000000000001</c:v>
                </c:pt>
                <c:pt idx="134">
                  <c:v>26.02</c:v>
                </c:pt>
                <c:pt idx="135">
                  <c:v>25.95</c:v>
                </c:pt>
                <c:pt idx="136">
                  <c:v>25.96</c:v>
                </c:pt>
                <c:pt idx="137">
                  <c:v>25.925000000000001</c:v>
                </c:pt>
                <c:pt idx="138">
                  <c:v>25.945</c:v>
                </c:pt>
                <c:pt idx="139">
                  <c:v>25.975000000000001</c:v>
                </c:pt>
                <c:pt idx="140">
                  <c:v>25.98</c:v>
                </c:pt>
                <c:pt idx="141">
                  <c:v>25.934999999999999</c:v>
                </c:pt>
                <c:pt idx="142">
                  <c:v>25.95</c:v>
                </c:pt>
                <c:pt idx="143">
                  <c:v>25.95</c:v>
                </c:pt>
                <c:pt idx="144">
                  <c:v>25.91</c:v>
                </c:pt>
                <c:pt idx="145">
                  <c:v>25.85</c:v>
                </c:pt>
                <c:pt idx="146">
                  <c:v>25.86</c:v>
                </c:pt>
                <c:pt idx="147">
                  <c:v>25.954999999999998</c:v>
                </c:pt>
                <c:pt idx="148">
                  <c:v>25.95</c:v>
                </c:pt>
                <c:pt idx="149">
                  <c:v>25.934999999999999</c:v>
                </c:pt>
                <c:pt idx="150">
                  <c:v>25.92</c:v>
                </c:pt>
                <c:pt idx="151">
                  <c:v>25.98</c:v>
                </c:pt>
                <c:pt idx="152">
                  <c:v>25.815000000000001</c:v>
                </c:pt>
                <c:pt idx="153">
                  <c:v>25.925000000000001</c:v>
                </c:pt>
                <c:pt idx="154">
                  <c:v>25.88</c:v>
                </c:pt>
                <c:pt idx="155">
                  <c:v>25.875</c:v>
                </c:pt>
                <c:pt idx="156">
                  <c:v>25.82</c:v>
                </c:pt>
                <c:pt idx="157">
                  <c:v>25.815000000000001</c:v>
                </c:pt>
                <c:pt idx="158">
                  <c:v>25.8</c:v>
                </c:pt>
                <c:pt idx="159">
                  <c:v>25.855</c:v>
                </c:pt>
                <c:pt idx="160">
                  <c:v>25.774999999999999</c:v>
                </c:pt>
                <c:pt idx="161">
                  <c:v>25.774999999999999</c:v>
                </c:pt>
                <c:pt idx="162">
                  <c:v>25.74</c:v>
                </c:pt>
                <c:pt idx="163">
                  <c:v>25.664999999999999</c:v>
                </c:pt>
                <c:pt idx="164">
                  <c:v>25.625</c:v>
                </c:pt>
                <c:pt idx="165">
                  <c:v>25.76</c:v>
                </c:pt>
                <c:pt idx="166">
                  <c:v>25.68</c:v>
                </c:pt>
                <c:pt idx="167">
                  <c:v>25.734999999999999</c:v>
                </c:pt>
                <c:pt idx="168">
                  <c:v>25.684999999999999</c:v>
                </c:pt>
                <c:pt idx="169">
                  <c:v>25.72</c:v>
                </c:pt>
                <c:pt idx="170">
                  <c:v>25.78</c:v>
                </c:pt>
                <c:pt idx="171">
                  <c:v>25.74</c:v>
                </c:pt>
                <c:pt idx="172">
                  <c:v>25.76</c:v>
                </c:pt>
                <c:pt idx="173">
                  <c:v>25.83</c:v>
                </c:pt>
                <c:pt idx="174">
                  <c:v>25.835000000000001</c:v>
                </c:pt>
                <c:pt idx="175">
                  <c:v>25.774999999999999</c:v>
                </c:pt>
                <c:pt idx="176">
                  <c:v>25.815000000000001</c:v>
                </c:pt>
                <c:pt idx="177">
                  <c:v>25.774999999999999</c:v>
                </c:pt>
                <c:pt idx="178">
                  <c:v>25.765000000000001</c:v>
                </c:pt>
                <c:pt idx="179">
                  <c:v>25.72</c:v>
                </c:pt>
                <c:pt idx="180">
                  <c:v>25.81</c:v>
                </c:pt>
                <c:pt idx="181">
                  <c:v>25.734999999999999</c:v>
                </c:pt>
                <c:pt idx="182">
                  <c:v>25.824999999999999</c:v>
                </c:pt>
                <c:pt idx="183">
                  <c:v>25.92</c:v>
                </c:pt>
                <c:pt idx="184">
                  <c:v>25.93</c:v>
                </c:pt>
                <c:pt idx="185">
                  <c:v>25.875</c:v>
                </c:pt>
                <c:pt idx="186">
                  <c:v>25.81</c:v>
                </c:pt>
                <c:pt idx="187">
                  <c:v>25.69</c:v>
                </c:pt>
                <c:pt idx="188">
                  <c:v>25.734999999999999</c:v>
                </c:pt>
                <c:pt idx="189">
                  <c:v>25.65</c:v>
                </c:pt>
                <c:pt idx="190">
                  <c:v>25.605</c:v>
                </c:pt>
                <c:pt idx="191">
                  <c:v>25.555</c:v>
                </c:pt>
                <c:pt idx="192">
                  <c:v>25.555</c:v>
                </c:pt>
                <c:pt idx="193">
                  <c:v>25.51</c:v>
                </c:pt>
                <c:pt idx="194">
                  <c:v>25.52</c:v>
                </c:pt>
                <c:pt idx="195">
                  <c:v>25.605</c:v>
                </c:pt>
                <c:pt idx="196">
                  <c:v>25.53</c:v>
                </c:pt>
                <c:pt idx="197">
                  <c:v>25.53</c:v>
                </c:pt>
                <c:pt idx="198">
                  <c:v>25.55</c:v>
                </c:pt>
                <c:pt idx="199">
                  <c:v>25.614999999999998</c:v>
                </c:pt>
                <c:pt idx="200">
                  <c:v>25.68</c:v>
                </c:pt>
                <c:pt idx="201">
                  <c:v>25.7</c:v>
                </c:pt>
                <c:pt idx="202">
                  <c:v>25.78</c:v>
                </c:pt>
                <c:pt idx="203">
                  <c:v>25.81</c:v>
                </c:pt>
                <c:pt idx="204">
                  <c:v>25.73</c:v>
                </c:pt>
                <c:pt idx="205">
                  <c:v>25.815000000000001</c:v>
                </c:pt>
                <c:pt idx="206">
                  <c:v>25.774999999999999</c:v>
                </c:pt>
                <c:pt idx="207">
                  <c:v>25.745000000000001</c:v>
                </c:pt>
                <c:pt idx="208">
                  <c:v>25.75</c:v>
                </c:pt>
                <c:pt idx="209">
                  <c:v>25.745000000000001</c:v>
                </c:pt>
                <c:pt idx="210">
                  <c:v>25.72</c:v>
                </c:pt>
                <c:pt idx="211">
                  <c:v>25.85</c:v>
                </c:pt>
                <c:pt idx="212">
                  <c:v>25.835000000000001</c:v>
                </c:pt>
                <c:pt idx="213">
                  <c:v>25.835000000000001</c:v>
                </c:pt>
                <c:pt idx="214">
                  <c:v>25.785</c:v>
                </c:pt>
                <c:pt idx="215">
                  <c:v>26.85</c:v>
                </c:pt>
                <c:pt idx="216">
                  <c:v>26.965</c:v>
                </c:pt>
                <c:pt idx="217">
                  <c:v>26.995000000000001</c:v>
                </c:pt>
                <c:pt idx="218">
                  <c:v>27.01</c:v>
                </c:pt>
                <c:pt idx="219">
                  <c:v>27.055</c:v>
                </c:pt>
                <c:pt idx="220">
                  <c:v>27.17</c:v>
                </c:pt>
                <c:pt idx="221">
                  <c:v>27.15</c:v>
                </c:pt>
                <c:pt idx="222">
                  <c:v>27.125</c:v>
                </c:pt>
                <c:pt idx="223">
                  <c:v>27.35</c:v>
                </c:pt>
                <c:pt idx="224">
                  <c:v>27.33</c:v>
                </c:pt>
                <c:pt idx="225">
                  <c:v>27.195</c:v>
                </c:pt>
                <c:pt idx="226">
                  <c:v>27.254999999999999</c:v>
                </c:pt>
                <c:pt idx="227">
                  <c:v>27.27</c:v>
                </c:pt>
                <c:pt idx="228">
                  <c:v>27.33</c:v>
                </c:pt>
                <c:pt idx="229">
                  <c:v>27.34</c:v>
                </c:pt>
                <c:pt idx="230">
                  <c:v>27.35</c:v>
                </c:pt>
                <c:pt idx="231">
                  <c:v>27.39</c:v>
                </c:pt>
                <c:pt idx="232">
                  <c:v>27.405000000000001</c:v>
                </c:pt>
                <c:pt idx="233">
                  <c:v>27.46</c:v>
                </c:pt>
                <c:pt idx="234">
                  <c:v>27.454999999999998</c:v>
                </c:pt>
                <c:pt idx="235">
                  <c:v>27.45</c:v>
                </c:pt>
                <c:pt idx="236">
                  <c:v>27.49</c:v>
                </c:pt>
                <c:pt idx="237">
                  <c:v>27.5</c:v>
                </c:pt>
                <c:pt idx="238">
                  <c:v>27.45</c:v>
                </c:pt>
                <c:pt idx="239">
                  <c:v>27.434999999999999</c:v>
                </c:pt>
                <c:pt idx="240">
                  <c:v>27.48</c:v>
                </c:pt>
                <c:pt idx="241">
                  <c:v>27.535</c:v>
                </c:pt>
                <c:pt idx="242">
                  <c:v>27.594999999999999</c:v>
                </c:pt>
                <c:pt idx="243">
                  <c:v>27.655000000000001</c:v>
                </c:pt>
                <c:pt idx="244">
                  <c:v>27.72</c:v>
                </c:pt>
                <c:pt idx="245">
                  <c:v>27.65</c:v>
                </c:pt>
                <c:pt idx="246">
                  <c:v>27.655000000000001</c:v>
                </c:pt>
                <c:pt idx="247">
                  <c:v>27.574999999999999</c:v>
                </c:pt>
                <c:pt idx="248">
                  <c:v>27.44</c:v>
                </c:pt>
                <c:pt idx="249">
                  <c:v>27.445</c:v>
                </c:pt>
                <c:pt idx="250">
                  <c:v>27.425000000000001</c:v>
                </c:pt>
                <c:pt idx="251" formatCode="0.000">
                  <c:v>27.48</c:v>
                </c:pt>
                <c:pt idx="252" formatCode="0.000">
                  <c:v>27.52</c:v>
                </c:pt>
                <c:pt idx="253" formatCode="0.000">
                  <c:v>27.484999999999999</c:v>
                </c:pt>
                <c:pt idx="254" formatCode="0.000">
                  <c:v>27.46</c:v>
                </c:pt>
                <c:pt idx="255" formatCode="0.000">
                  <c:v>27.45</c:v>
                </c:pt>
                <c:pt idx="256" formatCode="0.000">
                  <c:v>27.434999999999999</c:v>
                </c:pt>
                <c:pt idx="257" formatCode="0.000">
                  <c:v>27.39</c:v>
                </c:pt>
                <c:pt idx="258" formatCode="0.000">
                  <c:v>27.405000000000001</c:v>
                </c:pt>
                <c:pt idx="259" formatCode="0.000">
                  <c:v>27.4</c:v>
                </c:pt>
                <c:pt idx="260" formatCode="0.000">
                  <c:v>27.44</c:v>
                </c:pt>
                <c:pt idx="261" formatCode="0.000">
                  <c:v>27.495000000000001</c:v>
                </c:pt>
                <c:pt idx="262" formatCode="0.000">
                  <c:v>27.454999999999998</c:v>
                </c:pt>
                <c:pt idx="263" formatCode="0.000">
                  <c:v>27.524999999999999</c:v>
                </c:pt>
                <c:pt idx="264" formatCode="0.000">
                  <c:v>27.56</c:v>
                </c:pt>
                <c:pt idx="265" formatCode="0.000">
                  <c:v>27.54</c:v>
                </c:pt>
                <c:pt idx="266" formatCode="0.000">
                  <c:v>27.49</c:v>
                </c:pt>
                <c:pt idx="267" formatCode="0.000">
                  <c:v>27.524999999999999</c:v>
                </c:pt>
                <c:pt idx="268" formatCode="0.000">
                  <c:v>27.475000000000001</c:v>
                </c:pt>
                <c:pt idx="269" formatCode="0.000">
                  <c:v>27.49</c:v>
                </c:pt>
                <c:pt idx="270" formatCode="0.000">
                  <c:v>27.54</c:v>
                </c:pt>
                <c:pt idx="271" formatCode="0.000">
                  <c:v>27.59</c:v>
                </c:pt>
                <c:pt idx="272" formatCode="0.000">
                  <c:v>27.5</c:v>
                </c:pt>
                <c:pt idx="273" formatCode="0.000">
                  <c:v>27.524999999999999</c:v>
                </c:pt>
                <c:pt idx="274" formatCode="0.000">
                  <c:v>27.53</c:v>
                </c:pt>
                <c:pt idx="275" formatCode="0.000">
                  <c:v>27.535</c:v>
                </c:pt>
                <c:pt idx="276" formatCode="0.000">
                  <c:v>27.524999999999999</c:v>
                </c:pt>
                <c:pt idx="277" formatCode="0.000">
                  <c:v>27.5</c:v>
                </c:pt>
                <c:pt idx="278" formatCode="0.000">
                  <c:v>27.545000000000002</c:v>
                </c:pt>
                <c:pt idx="279" formatCode="0.000">
                  <c:v>27.53</c:v>
                </c:pt>
                <c:pt idx="280" formatCode="0.000">
                  <c:v>27.53</c:v>
                </c:pt>
                <c:pt idx="281" formatCode="0.000">
                  <c:v>27.53</c:v>
                </c:pt>
                <c:pt idx="282" formatCode="0.000">
                  <c:v>27.434999999999999</c:v>
                </c:pt>
                <c:pt idx="283" formatCode="0.000">
                  <c:v>27.395</c:v>
                </c:pt>
                <c:pt idx="284" formatCode="0.000">
                  <c:v>27.39</c:v>
                </c:pt>
                <c:pt idx="285" formatCode="0.000">
                  <c:v>27.41</c:v>
                </c:pt>
                <c:pt idx="286" formatCode="0.000">
                  <c:v>27.385000000000002</c:v>
                </c:pt>
                <c:pt idx="287" formatCode="0.000">
                  <c:v>27.37</c:v>
                </c:pt>
                <c:pt idx="288" formatCode="0.000">
                  <c:v>27.364999999999998</c:v>
                </c:pt>
                <c:pt idx="289" formatCode="0.000">
                  <c:v>27.34</c:v>
                </c:pt>
                <c:pt idx="290" formatCode="0.000">
                  <c:v>27.33</c:v>
                </c:pt>
                <c:pt idx="291" formatCode="0.000">
                  <c:v>27.34</c:v>
                </c:pt>
                <c:pt idx="292" formatCode="0.000">
                  <c:v>27.34</c:v>
                </c:pt>
                <c:pt idx="293" formatCode="0.000">
                  <c:v>27.35</c:v>
                </c:pt>
                <c:pt idx="294" formatCode="0.000">
                  <c:v>27.364999999999998</c:v>
                </c:pt>
                <c:pt idx="295" formatCode="0.000">
                  <c:v>27.35</c:v>
                </c:pt>
                <c:pt idx="296" formatCode="0.000">
                  <c:v>27.36</c:v>
                </c:pt>
                <c:pt idx="297" formatCode="0.000">
                  <c:v>27.33</c:v>
                </c:pt>
                <c:pt idx="298" formatCode="0.000">
                  <c:v>27.34</c:v>
                </c:pt>
                <c:pt idx="299" formatCode="0.000">
                  <c:v>27.35</c:v>
                </c:pt>
                <c:pt idx="300" formatCode="0.000">
                  <c:v>27.35</c:v>
                </c:pt>
                <c:pt idx="301" formatCode="0.000">
                  <c:v>27.355</c:v>
                </c:pt>
                <c:pt idx="302" formatCode="0.000">
                  <c:v>27.355</c:v>
                </c:pt>
                <c:pt idx="303" formatCode="0.000">
                  <c:v>27.41</c:v>
                </c:pt>
                <c:pt idx="304" formatCode="0.000">
                  <c:v>27.414999999999999</c:v>
                </c:pt>
                <c:pt idx="305" formatCode="0.000">
                  <c:v>27.46</c:v>
                </c:pt>
                <c:pt idx="306" formatCode="0.000">
                  <c:v>27.49</c:v>
                </c:pt>
                <c:pt idx="307" formatCode="0.000">
                  <c:v>27.454999999999998</c:v>
                </c:pt>
                <c:pt idx="308" formatCode="0.000">
                  <c:v>27.414999999999999</c:v>
                </c:pt>
                <c:pt idx="309" formatCode="0.000">
                  <c:v>27.395</c:v>
                </c:pt>
                <c:pt idx="310" formatCode="0.000">
                  <c:v>27.45</c:v>
                </c:pt>
                <c:pt idx="311" formatCode="0.000">
                  <c:v>27.41</c:v>
                </c:pt>
                <c:pt idx="312" formatCode="0.000">
                  <c:v>27.42</c:v>
                </c:pt>
                <c:pt idx="313" formatCode="0.000">
                  <c:v>27.44</c:v>
                </c:pt>
                <c:pt idx="314" formatCode="0.000">
                  <c:v>27.45</c:v>
                </c:pt>
                <c:pt idx="315" formatCode="0.000">
                  <c:v>27.465</c:v>
                </c:pt>
                <c:pt idx="316" formatCode="0.000">
                  <c:v>27.434999999999999</c:v>
                </c:pt>
                <c:pt idx="317" formatCode="0.000">
                  <c:v>27.43</c:v>
                </c:pt>
                <c:pt idx="318" formatCode="0.000">
                  <c:v>27.445</c:v>
                </c:pt>
                <c:pt idx="319" formatCode="0.000">
                  <c:v>27.414999999999999</c:v>
                </c:pt>
                <c:pt idx="320" formatCode="0.000">
                  <c:v>27.405000000000001</c:v>
                </c:pt>
                <c:pt idx="321" formatCode="0.000">
                  <c:v>27.425000000000001</c:v>
                </c:pt>
                <c:pt idx="322" formatCode="0.000">
                  <c:v>27.45</c:v>
                </c:pt>
                <c:pt idx="323" formatCode="0.000">
                  <c:v>27.465</c:v>
                </c:pt>
                <c:pt idx="324" formatCode="0.000">
                  <c:v>27.46</c:v>
                </c:pt>
                <c:pt idx="325" formatCode="0.000">
                  <c:v>27.465</c:v>
                </c:pt>
                <c:pt idx="326" formatCode="0.000">
                  <c:v>27.5</c:v>
                </c:pt>
                <c:pt idx="327" formatCode="0.000">
                  <c:v>27.45</c:v>
                </c:pt>
                <c:pt idx="328" formatCode="0.000">
                  <c:v>27.48</c:v>
                </c:pt>
                <c:pt idx="329" formatCode="0.000">
                  <c:v>27.46</c:v>
                </c:pt>
                <c:pt idx="330" formatCode="0.000">
                  <c:v>27.445</c:v>
                </c:pt>
                <c:pt idx="331" formatCode="0.000">
                  <c:v>27.46</c:v>
                </c:pt>
                <c:pt idx="332" formatCode="0.000">
                  <c:v>27.454999999999998</c:v>
                </c:pt>
                <c:pt idx="333" formatCode="0.000">
                  <c:v>27.434999999999999</c:v>
                </c:pt>
                <c:pt idx="334" formatCode="0.000">
                  <c:v>27.454999999999998</c:v>
                </c:pt>
                <c:pt idx="335" formatCode="General">
                  <c:v>27.445</c:v>
                </c:pt>
                <c:pt idx="336" formatCode="General">
                  <c:v>27.434999999999999</c:v>
                </c:pt>
                <c:pt idx="337" formatCode="0.000">
                  <c:v>27.434999999999999</c:v>
                </c:pt>
                <c:pt idx="338" formatCode="0.000">
                  <c:v>27.42</c:v>
                </c:pt>
                <c:pt idx="339" formatCode="0.000">
                  <c:v>27.39</c:v>
                </c:pt>
                <c:pt idx="340" formatCode="0.000">
                  <c:v>27.395</c:v>
                </c:pt>
                <c:pt idx="341" formatCode="0.000">
                  <c:v>27.405000000000001</c:v>
                </c:pt>
                <c:pt idx="342" formatCode="0.000">
                  <c:v>27.434999999999999</c:v>
                </c:pt>
                <c:pt idx="343" formatCode="0.000">
                  <c:v>27.44</c:v>
                </c:pt>
                <c:pt idx="344" formatCode="0.000">
                  <c:v>27.445</c:v>
                </c:pt>
                <c:pt idx="345" formatCode="0.000">
                  <c:v>27.475000000000001</c:v>
                </c:pt>
                <c:pt idx="346" formatCode="0.000">
                  <c:v>27.48</c:v>
                </c:pt>
                <c:pt idx="347" formatCode="0.000">
                  <c:v>27.465</c:v>
                </c:pt>
                <c:pt idx="348" formatCode="0.000">
                  <c:v>27.445</c:v>
                </c:pt>
                <c:pt idx="349" formatCode="0.000">
                  <c:v>27.44</c:v>
                </c:pt>
                <c:pt idx="350" formatCode="0.000">
                  <c:v>27.425000000000001</c:v>
                </c:pt>
                <c:pt idx="351" formatCode="0.000">
                  <c:v>27.43</c:v>
                </c:pt>
                <c:pt idx="352" formatCode="0.000">
                  <c:v>27.44</c:v>
                </c:pt>
                <c:pt idx="353" formatCode="0.000">
                  <c:v>27.48</c:v>
                </c:pt>
                <c:pt idx="354" formatCode="0.000">
                  <c:v>27.47</c:v>
                </c:pt>
                <c:pt idx="355" formatCode="0.000">
                  <c:v>27.48</c:v>
                </c:pt>
                <c:pt idx="356" formatCode="0.000">
                  <c:v>27.47</c:v>
                </c:pt>
                <c:pt idx="357" formatCode="0.000">
                  <c:v>27.465</c:v>
                </c:pt>
                <c:pt idx="358" formatCode="0.000">
                  <c:v>27.454999999999998</c:v>
                </c:pt>
                <c:pt idx="359" formatCode="0.000">
                  <c:v>27.465</c:v>
                </c:pt>
                <c:pt idx="360" formatCode="0.000">
                  <c:v>27.45</c:v>
                </c:pt>
                <c:pt idx="361" formatCode="0.000">
                  <c:v>27.45</c:v>
                </c:pt>
                <c:pt idx="362" formatCode="0.000">
                  <c:v>27.44</c:v>
                </c:pt>
                <c:pt idx="363" formatCode="0.000">
                  <c:v>27.42</c:v>
                </c:pt>
                <c:pt idx="364" formatCode="0.000">
                  <c:v>27.44</c:v>
                </c:pt>
                <c:pt idx="365" formatCode="0.000">
                  <c:v>27.434999999999999</c:v>
                </c:pt>
                <c:pt idx="366" formatCode="0.000">
                  <c:v>27.445</c:v>
                </c:pt>
                <c:pt idx="367" formatCode="0.000">
                  <c:v>27.484999999999999</c:v>
                </c:pt>
                <c:pt idx="368" formatCode="0.000">
                  <c:v>27.434999999999999</c:v>
                </c:pt>
                <c:pt idx="369" formatCode="0.000">
                  <c:v>27.43</c:v>
                </c:pt>
                <c:pt idx="370" formatCode="0.000">
                  <c:v>27.46</c:v>
                </c:pt>
                <c:pt idx="371" formatCode="0.000">
                  <c:v>27.445</c:v>
                </c:pt>
                <c:pt idx="372" formatCode="0.000">
                  <c:v>27.434999999999999</c:v>
                </c:pt>
                <c:pt idx="373" formatCode="0.000">
                  <c:v>27.454999999999998</c:v>
                </c:pt>
                <c:pt idx="374" formatCode="0.000">
                  <c:v>27.46</c:v>
                </c:pt>
                <c:pt idx="375" formatCode="0.000">
                  <c:v>27.45</c:v>
                </c:pt>
                <c:pt idx="376" formatCode="0.000">
                  <c:v>27.43</c:v>
                </c:pt>
                <c:pt idx="377" formatCode="0.000">
                  <c:v>27.43</c:v>
                </c:pt>
                <c:pt idx="378" formatCode="0.000">
                  <c:v>27.434999999999999</c:v>
                </c:pt>
                <c:pt idx="379" formatCode="0.000">
                  <c:v>27.445</c:v>
                </c:pt>
                <c:pt idx="380" formatCode="0.000">
                  <c:v>27.434999999999999</c:v>
                </c:pt>
                <c:pt idx="381" formatCode="0.000">
                  <c:v>27.434999999999999</c:v>
                </c:pt>
                <c:pt idx="382" formatCode="0.000">
                  <c:v>27.434999999999999</c:v>
                </c:pt>
                <c:pt idx="383" formatCode="0.000">
                  <c:v>27.44</c:v>
                </c:pt>
                <c:pt idx="384" formatCode="0.000">
                  <c:v>27.44</c:v>
                </c:pt>
                <c:pt idx="385" formatCode="0.000">
                  <c:v>27.44</c:v>
                </c:pt>
                <c:pt idx="386" formatCode="0.000">
                  <c:v>27.43</c:v>
                </c:pt>
                <c:pt idx="387" formatCode="0.000">
                  <c:v>27.445</c:v>
                </c:pt>
                <c:pt idx="388" formatCode="0.000">
                  <c:v>27.44</c:v>
                </c:pt>
                <c:pt idx="389" formatCode="0.000">
                  <c:v>27.43</c:v>
                </c:pt>
                <c:pt idx="390" formatCode="0.000">
                  <c:v>27.465</c:v>
                </c:pt>
                <c:pt idx="391" formatCode="0.000">
                  <c:v>27.48</c:v>
                </c:pt>
                <c:pt idx="392" formatCode="0.000">
                  <c:v>27.454999999999998</c:v>
                </c:pt>
                <c:pt idx="393" formatCode="0.000">
                  <c:v>27.48</c:v>
                </c:pt>
                <c:pt idx="394" formatCode="0.000">
                  <c:v>27.48</c:v>
                </c:pt>
                <c:pt idx="395" formatCode="0.000">
                  <c:v>27.475000000000001</c:v>
                </c:pt>
                <c:pt idx="396" formatCode="0.000">
                  <c:v>27.49</c:v>
                </c:pt>
                <c:pt idx="397" formatCode="0.000">
                  <c:v>27.504999999999999</c:v>
                </c:pt>
                <c:pt idx="398" formatCode="0.000">
                  <c:v>27.57</c:v>
                </c:pt>
                <c:pt idx="399" formatCode="0.000">
                  <c:v>27.64</c:v>
                </c:pt>
                <c:pt idx="400" formatCode="0.000">
                  <c:v>27.645</c:v>
                </c:pt>
                <c:pt idx="401" formatCode="0.000">
                  <c:v>27.67</c:v>
                </c:pt>
                <c:pt idx="402" formatCode="0.000">
                  <c:v>27.835000000000001</c:v>
                </c:pt>
                <c:pt idx="403" formatCode="0.000">
                  <c:v>27.844999999999999</c:v>
                </c:pt>
                <c:pt idx="404" formatCode="0.000">
                  <c:v>27.835000000000001</c:v>
                </c:pt>
                <c:pt idx="405" formatCode="0.000">
                  <c:v>27.85</c:v>
                </c:pt>
                <c:pt idx="406" formatCode="0.000">
                  <c:v>27.844999999999999</c:v>
                </c:pt>
                <c:pt idx="407" formatCode="0.000">
                  <c:v>27.84</c:v>
                </c:pt>
                <c:pt idx="408" formatCode="0.000">
                  <c:v>27.844999999999999</c:v>
                </c:pt>
                <c:pt idx="409" formatCode="0.000">
                  <c:v>27.885000000000002</c:v>
                </c:pt>
                <c:pt idx="410" formatCode="0.000">
                  <c:v>27.905000000000001</c:v>
                </c:pt>
                <c:pt idx="411" formatCode="0.000">
                  <c:v>28</c:v>
                </c:pt>
                <c:pt idx="412" formatCode="0.000">
                  <c:v>27.934999999999999</c:v>
                </c:pt>
                <c:pt idx="413" formatCode="0.000">
                  <c:v>27.82</c:v>
                </c:pt>
                <c:pt idx="414" formatCode="0.000">
                  <c:v>27.835000000000001</c:v>
                </c:pt>
                <c:pt idx="415" formatCode="0.000">
                  <c:v>27.83</c:v>
                </c:pt>
                <c:pt idx="416" formatCode="0.000">
                  <c:v>27.83</c:v>
                </c:pt>
                <c:pt idx="417" formatCode="0.000">
                  <c:v>27.75</c:v>
                </c:pt>
                <c:pt idx="418" formatCode="General">
                  <c:v>27.774999999999999</c:v>
                </c:pt>
                <c:pt idx="419" formatCode="General">
                  <c:v>27.725000000000001</c:v>
                </c:pt>
                <c:pt idx="420" formatCode="0.000">
                  <c:v>27.74</c:v>
                </c:pt>
                <c:pt idx="421" formatCode="0.000">
                  <c:v>27.77</c:v>
                </c:pt>
                <c:pt idx="422" formatCode="0.000">
                  <c:v>27.655000000000001</c:v>
                </c:pt>
                <c:pt idx="423" formatCode="0.000">
                  <c:v>27.66</c:v>
                </c:pt>
                <c:pt idx="424" formatCode="0.000">
                  <c:v>27.594999999999999</c:v>
                </c:pt>
                <c:pt idx="425" formatCode="0.000">
                  <c:v>27.635000000000002</c:v>
                </c:pt>
                <c:pt idx="426" formatCode="0.000">
                  <c:v>27.675000000000001</c:v>
                </c:pt>
                <c:pt idx="427" formatCode="0.000">
                  <c:v>27.725000000000001</c:v>
                </c:pt>
                <c:pt idx="428" formatCode="0.000">
                  <c:v>27.635000000000002</c:v>
                </c:pt>
                <c:pt idx="429" formatCode="0.000">
                  <c:v>27.6</c:v>
                </c:pt>
                <c:pt idx="430" formatCode="0.000">
                  <c:v>27.585000000000001</c:v>
                </c:pt>
                <c:pt idx="431" formatCode="0.000">
                  <c:v>27.555</c:v>
                </c:pt>
                <c:pt idx="432" formatCode="0.000">
                  <c:v>27.535</c:v>
                </c:pt>
                <c:pt idx="433" formatCode="0.000">
                  <c:v>27.52</c:v>
                </c:pt>
                <c:pt idx="434" formatCode="0.000">
                  <c:v>27.574999999999999</c:v>
                </c:pt>
                <c:pt idx="435" formatCode="0.000">
                  <c:v>27.545000000000002</c:v>
                </c:pt>
                <c:pt idx="436" formatCode="0.000">
                  <c:v>27.515000000000001</c:v>
                </c:pt>
                <c:pt idx="437" formatCode="0.000">
                  <c:v>27.5</c:v>
                </c:pt>
                <c:pt idx="438" formatCode="0.000">
                  <c:v>27.56</c:v>
                </c:pt>
                <c:pt idx="439" formatCode="0.000">
                  <c:v>27.535</c:v>
                </c:pt>
                <c:pt idx="440" formatCode="0.000">
                  <c:v>27.535</c:v>
                </c:pt>
                <c:pt idx="441" formatCode="0.000">
                  <c:v>27.5</c:v>
                </c:pt>
                <c:pt idx="442" formatCode="0.000">
                  <c:v>27.495000000000001</c:v>
                </c:pt>
                <c:pt idx="443" formatCode="0.000">
                  <c:v>27.495000000000001</c:v>
                </c:pt>
                <c:pt idx="444" formatCode="0.000">
                  <c:v>27.475000000000001</c:v>
                </c:pt>
                <c:pt idx="445" formatCode="0.000">
                  <c:v>27.48</c:v>
                </c:pt>
                <c:pt idx="446" formatCode="0.000">
                  <c:v>27.47</c:v>
                </c:pt>
                <c:pt idx="447" formatCode="0.000">
                  <c:v>27.48</c:v>
                </c:pt>
                <c:pt idx="448" formatCode="0.000">
                  <c:v>27.47</c:v>
                </c:pt>
                <c:pt idx="449" formatCode="0.000">
                  <c:v>27.5</c:v>
                </c:pt>
                <c:pt idx="450" formatCode="0.000">
                  <c:v>27.545000000000002</c:v>
                </c:pt>
                <c:pt idx="451" formatCode="0.000">
                  <c:v>27.545000000000002</c:v>
                </c:pt>
                <c:pt idx="452" formatCode="0.000">
                  <c:v>27.545000000000002</c:v>
                </c:pt>
                <c:pt idx="453" formatCode="0.000">
                  <c:v>27.545000000000002</c:v>
                </c:pt>
                <c:pt idx="454" formatCode="0.000">
                  <c:v>27.49</c:v>
                </c:pt>
                <c:pt idx="455" formatCode="0.000">
                  <c:v>27.565000000000001</c:v>
                </c:pt>
                <c:pt idx="456" formatCode="0.000">
                  <c:v>27.61</c:v>
                </c:pt>
                <c:pt idx="457" formatCode="0.000">
                  <c:v>27.69</c:v>
                </c:pt>
                <c:pt idx="458" formatCode="0.000">
                  <c:v>27.675000000000001</c:v>
                </c:pt>
                <c:pt idx="459" formatCode="0.000">
                  <c:v>27.695</c:v>
                </c:pt>
                <c:pt idx="460" formatCode="0.000">
                  <c:v>27.704999999999998</c:v>
                </c:pt>
                <c:pt idx="461" formatCode="0.000">
                  <c:v>27.78</c:v>
                </c:pt>
                <c:pt idx="462" formatCode="0.000">
                  <c:v>27.725000000000001</c:v>
                </c:pt>
                <c:pt idx="463" formatCode="0.000">
                  <c:v>27.77</c:v>
                </c:pt>
                <c:pt idx="464" formatCode="0.000">
                  <c:v>27.79</c:v>
                </c:pt>
                <c:pt idx="465" formatCode="0.000">
                  <c:v>27.79</c:v>
                </c:pt>
                <c:pt idx="466" formatCode="0.000">
                  <c:v>27.82</c:v>
                </c:pt>
                <c:pt idx="467" formatCode="0.000">
                  <c:v>27.78</c:v>
                </c:pt>
                <c:pt idx="468" formatCode="0.000">
                  <c:v>27.704999999999998</c:v>
                </c:pt>
                <c:pt idx="469" formatCode="0.000">
                  <c:v>27.585000000000001</c:v>
                </c:pt>
                <c:pt idx="470" formatCode="0.000">
                  <c:v>27.59</c:v>
                </c:pt>
                <c:pt idx="471" formatCode="0.000">
                  <c:v>27.6</c:v>
                </c:pt>
                <c:pt idx="472" formatCode="0.000">
                  <c:v>27.645</c:v>
                </c:pt>
                <c:pt idx="473" formatCode="0.000">
                  <c:v>27.66</c:v>
                </c:pt>
                <c:pt idx="474" formatCode="0.000">
                  <c:v>27.675000000000001</c:v>
                </c:pt>
                <c:pt idx="475" formatCode="0.000">
                  <c:v>27.68</c:v>
                </c:pt>
                <c:pt idx="476" formatCode="0.000">
                  <c:v>27.655000000000001</c:v>
                </c:pt>
                <c:pt idx="477" formatCode="0.000">
                  <c:v>27.655000000000001</c:v>
                </c:pt>
                <c:pt idx="478" formatCode="0.000">
                  <c:v>27.59</c:v>
                </c:pt>
                <c:pt idx="479" formatCode="0.000">
                  <c:v>27.585000000000001</c:v>
                </c:pt>
                <c:pt idx="480" formatCode="0.000">
                  <c:v>27.58</c:v>
                </c:pt>
                <c:pt idx="481" formatCode="0.000">
                  <c:v>27.61</c:v>
                </c:pt>
                <c:pt idx="482">
                  <c:v>27.655000000000001</c:v>
                </c:pt>
                <c:pt idx="483" formatCode="0.000">
                  <c:v>27.62</c:v>
                </c:pt>
                <c:pt idx="484" formatCode="0.000">
                  <c:v>27.605</c:v>
                </c:pt>
                <c:pt idx="485" formatCode="0.000">
                  <c:v>27.625</c:v>
                </c:pt>
                <c:pt idx="486" formatCode="0.000">
                  <c:v>27.62</c:v>
                </c:pt>
                <c:pt idx="487" formatCode="0.000">
                  <c:v>27.64</c:v>
                </c:pt>
                <c:pt idx="488" formatCode="0.000">
                  <c:v>27.61</c:v>
                </c:pt>
                <c:pt idx="489" formatCode="0.000">
                  <c:v>27.614999999999998</c:v>
                </c:pt>
                <c:pt idx="490" formatCode="0.000">
                  <c:v>27.62</c:v>
                </c:pt>
                <c:pt idx="491" formatCode="0.000">
                  <c:v>27.63</c:v>
                </c:pt>
                <c:pt idx="492" formatCode="0.000">
                  <c:v>27.59</c:v>
                </c:pt>
                <c:pt idx="493" formatCode="0.000">
                  <c:v>27.565000000000001</c:v>
                </c:pt>
                <c:pt idx="494" formatCode="0.000">
                  <c:v>27.6</c:v>
                </c:pt>
                <c:pt idx="495" formatCode="0.000">
                  <c:v>27.63</c:v>
                </c:pt>
                <c:pt idx="496" formatCode="0.000">
                  <c:v>27.61</c:v>
                </c:pt>
                <c:pt idx="497" formatCode="0.000">
                  <c:v>27.635000000000002</c:v>
                </c:pt>
                <c:pt idx="498" formatCode="0.000">
                  <c:v>27.62</c:v>
                </c:pt>
                <c:pt idx="499" formatCode="0.000">
                  <c:v>27.66</c:v>
                </c:pt>
                <c:pt idx="500" formatCode="0.000">
                  <c:v>27.72</c:v>
                </c:pt>
                <c:pt idx="501" formatCode="0.000">
                  <c:v>27.73</c:v>
                </c:pt>
                <c:pt idx="502" formatCode="0.000">
                  <c:v>27.725000000000001</c:v>
                </c:pt>
                <c:pt idx="503" formatCode="0.000">
                  <c:v>27.7</c:v>
                </c:pt>
                <c:pt idx="504" formatCode="0.000">
                  <c:v>27.675000000000001</c:v>
                </c:pt>
                <c:pt idx="505" formatCode="0.000">
                  <c:v>27.695</c:v>
                </c:pt>
                <c:pt idx="506" formatCode="0.000">
                  <c:v>27.785</c:v>
                </c:pt>
                <c:pt idx="507" formatCode="0.000">
                  <c:v>27.864999999999998</c:v>
                </c:pt>
                <c:pt idx="508" formatCode="0.000">
                  <c:v>28.06</c:v>
                </c:pt>
                <c:pt idx="509" formatCode="0.000">
                  <c:v>28.29</c:v>
                </c:pt>
                <c:pt idx="510" formatCode="0.000">
                  <c:v>28.41</c:v>
                </c:pt>
                <c:pt idx="511" formatCode="0.000">
                  <c:v>28.23</c:v>
                </c:pt>
                <c:pt idx="512" formatCode="0.000">
                  <c:v>27.84</c:v>
                </c:pt>
                <c:pt idx="513" formatCode="0.000">
                  <c:v>27.79</c:v>
                </c:pt>
                <c:pt idx="514" formatCode="0.000">
                  <c:v>27.88</c:v>
                </c:pt>
                <c:pt idx="515" formatCode="0.000">
                  <c:v>27.844999999999999</c:v>
                </c:pt>
                <c:pt idx="516" formatCode="0.000">
                  <c:v>27.945</c:v>
                </c:pt>
                <c:pt idx="517" formatCode="0.000">
                  <c:v>27.9</c:v>
                </c:pt>
                <c:pt idx="518" formatCode="0.000">
                  <c:v>27.835000000000001</c:v>
                </c:pt>
                <c:pt idx="519" formatCode="0.000">
                  <c:v>27.754999999999999</c:v>
                </c:pt>
                <c:pt idx="520" formatCode="0.000">
                  <c:v>27.864999999999998</c:v>
                </c:pt>
                <c:pt idx="521" formatCode="0.000">
                  <c:v>27.84</c:v>
                </c:pt>
                <c:pt idx="522" formatCode="0.000">
                  <c:v>27.8</c:v>
                </c:pt>
                <c:pt idx="523" formatCode="0.000">
                  <c:v>27.795000000000002</c:v>
                </c:pt>
                <c:pt idx="524" formatCode="0.000">
                  <c:v>27.75</c:v>
                </c:pt>
                <c:pt idx="525" formatCode="0.000">
                  <c:v>27.75</c:v>
                </c:pt>
                <c:pt idx="526" formatCode="0.000">
                  <c:v>27.77</c:v>
                </c:pt>
                <c:pt idx="527" formatCode="0.000">
                  <c:v>27.73</c:v>
                </c:pt>
                <c:pt idx="528" formatCode="0.000">
                  <c:v>27.695</c:v>
                </c:pt>
                <c:pt idx="529" formatCode="0.000">
                  <c:v>27.72</c:v>
                </c:pt>
                <c:pt idx="530" formatCode="0.000">
                  <c:v>27.725000000000001</c:v>
                </c:pt>
                <c:pt idx="531" formatCode="0.000">
                  <c:v>27.68</c:v>
                </c:pt>
                <c:pt idx="532" formatCode="0.000">
                  <c:v>27.704999999999998</c:v>
                </c:pt>
                <c:pt idx="533" formatCode="0.000">
                  <c:v>27.64</c:v>
                </c:pt>
                <c:pt idx="534" formatCode="0.000">
                  <c:v>27.64</c:v>
                </c:pt>
                <c:pt idx="535" formatCode="0.000">
                  <c:v>27.62</c:v>
                </c:pt>
                <c:pt idx="536" formatCode="0.000">
                  <c:v>27.58</c:v>
                </c:pt>
                <c:pt idx="537" formatCode="0.000">
                  <c:v>27.37</c:v>
                </c:pt>
                <c:pt idx="538" formatCode="0.000">
                  <c:v>27.504999999999999</c:v>
                </c:pt>
                <c:pt idx="539" formatCode="0.000">
                  <c:v>27.445</c:v>
                </c:pt>
                <c:pt idx="540" formatCode="0.000">
                  <c:v>27.48</c:v>
                </c:pt>
                <c:pt idx="541" formatCode="0.000">
                  <c:v>27.42</c:v>
                </c:pt>
                <c:pt idx="542" formatCode="0.000">
                  <c:v>27.51</c:v>
                </c:pt>
                <c:pt idx="543" formatCode="0.000">
                  <c:v>27.43</c:v>
                </c:pt>
                <c:pt idx="544" formatCode="0.000">
                  <c:v>27.49</c:v>
                </c:pt>
                <c:pt idx="545" formatCode="0.000">
                  <c:v>27.45</c:v>
                </c:pt>
                <c:pt idx="546" formatCode="0.000">
                  <c:v>27.465</c:v>
                </c:pt>
                <c:pt idx="547" formatCode="0.000">
                  <c:v>27.42</c:v>
                </c:pt>
                <c:pt idx="548" formatCode="0.000">
                  <c:v>27.3</c:v>
                </c:pt>
                <c:pt idx="549" formatCode="0.000">
                  <c:v>27.25</c:v>
                </c:pt>
                <c:pt idx="550" formatCode="0.000">
                  <c:v>27.285</c:v>
                </c:pt>
                <c:pt idx="551" formatCode="0.000">
                  <c:v>27.29</c:v>
                </c:pt>
                <c:pt idx="552" formatCode="0.000">
                  <c:v>27.305</c:v>
                </c:pt>
                <c:pt idx="553" formatCode="0.000">
                  <c:v>27.31</c:v>
                </c:pt>
                <c:pt idx="554" formatCode="0.000">
                  <c:v>27.305</c:v>
                </c:pt>
                <c:pt idx="555" formatCode="0.000">
                  <c:v>27.184999999999999</c:v>
                </c:pt>
                <c:pt idx="556" formatCode="0.000">
                  <c:v>27.32</c:v>
                </c:pt>
                <c:pt idx="557" formatCode="0.000">
                  <c:v>27.425000000000001</c:v>
                </c:pt>
                <c:pt idx="558" formatCode="0.000">
                  <c:v>27.48</c:v>
                </c:pt>
                <c:pt idx="559" formatCode="0.000">
                  <c:v>27.375</c:v>
                </c:pt>
                <c:pt idx="560" formatCode="0.000">
                  <c:v>27.39</c:v>
                </c:pt>
                <c:pt idx="561" formatCode="0.000">
                  <c:v>27.375</c:v>
                </c:pt>
                <c:pt idx="562" formatCode="0.000">
                  <c:v>27.385000000000002</c:v>
                </c:pt>
                <c:pt idx="563" formatCode="0.000">
                  <c:v>27.524999999999999</c:v>
                </c:pt>
                <c:pt idx="564" formatCode="0.000">
                  <c:v>27.475000000000001</c:v>
                </c:pt>
                <c:pt idx="565" formatCode="0.000">
                  <c:v>27.53</c:v>
                </c:pt>
                <c:pt idx="566" formatCode="0.000">
                  <c:v>27.545000000000002</c:v>
                </c:pt>
                <c:pt idx="567" formatCode="0.000">
                  <c:v>27.57</c:v>
                </c:pt>
                <c:pt idx="568" formatCode="0.000">
                  <c:v>27.54</c:v>
                </c:pt>
                <c:pt idx="569" formatCode="0.000">
                  <c:v>27.46</c:v>
                </c:pt>
                <c:pt idx="570" formatCode="0.000">
                  <c:v>27.375</c:v>
                </c:pt>
                <c:pt idx="571" formatCode="0.000">
                  <c:v>27.375</c:v>
                </c:pt>
                <c:pt idx="572" formatCode="0.000">
                  <c:v>27.38</c:v>
                </c:pt>
                <c:pt idx="573" formatCode="0.000">
                  <c:v>27.395</c:v>
                </c:pt>
                <c:pt idx="574" formatCode="0.000">
                  <c:v>27.344999999999999</c:v>
                </c:pt>
                <c:pt idx="575" formatCode="0.000">
                  <c:v>27.414999999999999</c:v>
                </c:pt>
                <c:pt idx="576" formatCode="0.000">
                  <c:v>27.484999999999999</c:v>
                </c:pt>
                <c:pt idx="577" formatCode="0.000">
                  <c:v>27.484999999999999</c:v>
                </c:pt>
                <c:pt idx="578" formatCode="0.000">
                  <c:v>27.42</c:v>
                </c:pt>
                <c:pt idx="579" formatCode="0.000">
                  <c:v>27.42</c:v>
                </c:pt>
                <c:pt idx="580" formatCode="0.000">
                  <c:v>27.465</c:v>
                </c:pt>
                <c:pt idx="581" formatCode="0.000">
                  <c:v>27.4</c:v>
                </c:pt>
                <c:pt idx="582" formatCode="0.000">
                  <c:v>27.454999999999998</c:v>
                </c:pt>
                <c:pt idx="583" formatCode="0.000">
                  <c:v>27.44</c:v>
                </c:pt>
                <c:pt idx="584" formatCode="0.000">
                  <c:v>27.47</c:v>
                </c:pt>
                <c:pt idx="585" formatCode="0.000">
                  <c:v>27.434999999999999</c:v>
                </c:pt>
                <c:pt idx="586" formatCode="0.000">
                  <c:v>27.43</c:v>
                </c:pt>
                <c:pt idx="587" formatCode="0.000">
                  <c:v>27.364999999999998</c:v>
                </c:pt>
                <c:pt idx="588" formatCode="0.000">
                  <c:v>27.36</c:v>
                </c:pt>
                <c:pt idx="589" formatCode="0.000">
                  <c:v>27.414999999999999</c:v>
                </c:pt>
                <c:pt idx="590" formatCode="0.000">
                  <c:v>27.405000000000001</c:v>
                </c:pt>
                <c:pt idx="591" formatCode="0.000">
                  <c:v>27.395</c:v>
                </c:pt>
                <c:pt idx="592" formatCode="0.000">
                  <c:v>27.395</c:v>
                </c:pt>
                <c:pt idx="593" formatCode="0.000">
                  <c:v>27.454999999999998</c:v>
                </c:pt>
                <c:pt idx="594" formatCode="0.000">
                  <c:v>27.454999999999998</c:v>
                </c:pt>
                <c:pt idx="595" formatCode="0.000">
                  <c:v>27.4</c:v>
                </c:pt>
                <c:pt idx="596" formatCode="0.000">
                  <c:v>27.4</c:v>
                </c:pt>
                <c:pt idx="597" formatCode="0.000">
                  <c:v>27.355</c:v>
                </c:pt>
                <c:pt idx="598" formatCode="0.000">
                  <c:v>27.33</c:v>
                </c:pt>
                <c:pt idx="599" formatCode="0.000">
                  <c:v>27.35</c:v>
                </c:pt>
                <c:pt idx="600" formatCode="0.000">
                  <c:v>27.395</c:v>
                </c:pt>
                <c:pt idx="601" formatCode="0.000">
                  <c:v>27.37</c:v>
                </c:pt>
                <c:pt idx="602" formatCode="0.000">
                  <c:v>27.395</c:v>
                </c:pt>
                <c:pt idx="603" formatCode="0.000">
                  <c:v>27.405000000000001</c:v>
                </c:pt>
                <c:pt idx="604" formatCode="0.000">
                  <c:v>27.46</c:v>
                </c:pt>
                <c:pt idx="605" formatCode="0.000">
                  <c:v>27.41</c:v>
                </c:pt>
                <c:pt idx="606" formatCode="0.000">
                  <c:v>27.44</c:v>
                </c:pt>
                <c:pt idx="607" formatCode="0.000">
                  <c:v>27.44</c:v>
                </c:pt>
                <c:pt idx="608" formatCode="0.000">
                  <c:v>27.46</c:v>
                </c:pt>
                <c:pt idx="609" formatCode="0.000">
                  <c:v>27.465</c:v>
                </c:pt>
                <c:pt idx="610" formatCode="0.000">
                  <c:v>27.395</c:v>
                </c:pt>
                <c:pt idx="611" formatCode="0.000">
                  <c:v>27.43</c:v>
                </c:pt>
                <c:pt idx="612" formatCode="0.000">
                  <c:v>27.36</c:v>
                </c:pt>
                <c:pt idx="613" formatCode="0.000">
                  <c:v>27.32</c:v>
                </c:pt>
                <c:pt idx="614" formatCode="0.000">
                  <c:v>27.315000000000001</c:v>
                </c:pt>
                <c:pt idx="615" formatCode="0.000">
                  <c:v>27.3</c:v>
                </c:pt>
                <c:pt idx="616" formatCode="0.000">
                  <c:v>27.28</c:v>
                </c:pt>
                <c:pt idx="617" formatCode="0.000">
                  <c:v>27.254999999999999</c:v>
                </c:pt>
                <c:pt idx="618" formatCode="0.000">
                  <c:v>27.24</c:v>
                </c:pt>
                <c:pt idx="619" formatCode="0.000">
                  <c:v>27.274999999999999</c:v>
                </c:pt>
                <c:pt idx="620" formatCode="0.000">
                  <c:v>27.21</c:v>
                </c:pt>
                <c:pt idx="621" formatCode="0.000">
                  <c:v>27.204999999999998</c:v>
                </c:pt>
                <c:pt idx="622" formatCode="0.000">
                  <c:v>27.19</c:v>
                </c:pt>
                <c:pt idx="623" formatCode="0.000">
                  <c:v>27.204999999999998</c:v>
                </c:pt>
                <c:pt idx="624" formatCode="0.000">
                  <c:v>27.23</c:v>
                </c:pt>
                <c:pt idx="625" formatCode="0.000">
                  <c:v>27.23</c:v>
                </c:pt>
                <c:pt idx="626" formatCode="0.000">
                  <c:v>27.245000000000001</c:v>
                </c:pt>
                <c:pt idx="627" formatCode="General">
                  <c:v>27.245000000000001</c:v>
                </c:pt>
                <c:pt idx="628" formatCode="0.000">
                  <c:v>27.245000000000001</c:v>
                </c:pt>
                <c:pt idx="629" formatCode="0.000">
                  <c:v>27.265000000000001</c:v>
                </c:pt>
                <c:pt idx="630" formatCode="0.000">
                  <c:v>27.14</c:v>
                </c:pt>
                <c:pt idx="631" formatCode="0.000">
                  <c:v>27.1</c:v>
                </c:pt>
                <c:pt idx="632" formatCode="0.000">
                  <c:v>27.114999999999998</c:v>
                </c:pt>
                <c:pt idx="633" formatCode="0.000">
                  <c:v>27.11</c:v>
                </c:pt>
                <c:pt idx="634" formatCode="0.000">
                  <c:v>27.125</c:v>
                </c:pt>
                <c:pt idx="635" formatCode="0.000">
                  <c:v>27.1</c:v>
                </c:pt>
                <c:pt idx="636" formatCode="0.000">
                  <c:v>27.08</c:v>
                </c:pt>
                <c:pt idx="637" formatCode="0.000">
                  <c:v>27.074999999999999</c:v>
                </c:pt>
                <c:pt idx="638" formatCode="0.000">
                  <c:v>27.11</c:v>
                </c:pt>
                <c:pt idx="639" formatCode="0.000">
                  <c:v>27.055</c:v>
                </c:pt>
                <c:pt idx="640" formatCode="0.000">
                  <c:v>27.07</c:v>
                </c:pt>
                <c:pt idx="641" formatCode="0.000">
                  <c:v>27.07</c:v>
                </c:pt>
                <c:pt idx="642" formatCode="0.000">
                  <c:v>27.065000000000001</c:v>
                </c:pt>
                <c:pt idx="643" formatCode="0.000">
                  <c:v>27.04</c:v>
                </c:pt>
                <c:pt idx="644" formatCode="0.000">
                  <c:v>27.045000000000002</c:v>
                </c:pt>
                <c:pt idx="645" formatCode="0.000">
                  <c:v>27.03</c:v>
                </c:pt>
                <c:pt idx="646" formatCode="0.000">
                  <c:v>27.024999999999999</c:v>
                </c:pt>
                <c:pt idx="647" formatCode="0.000">
                  <c:v>27.065000000000001</c:v>
                </c:pt>
                <c:pt idx="648" formatCode="0.000">
                  <c:v>27.05</c:v>
                </c:pt>
                <c:pt idx="649" formatCode="0.000">
                  <c:v>27.03</c:v>
                </c:pt>
                <c:pt idx="650" formatCode="0.000">
                  <c:v>27.04</c:v>
                </c:pt>
                <c:pt idx="651" formatCode="0.000">
                  <c:v>27.055</c:v>
                </c:pt>
                <c:pt idx="652" formatCode="0.000">
                  <c:v>27.04</c:v>
                </c:pt>
                <c:pt idx="653" formatCode="0.000">
                  <c:v>27.03</c:v>
                </c:pt>
                <c:pt idx="654" formatCode="0.000">
                  <c:v>27.024999999999999</c:v>
                </c:pt>
                <c:pt idx="655" formatCode="0.000">
                  <c:v>27.035</c:v>
                </c:pt>
                <c:pt idx="656" formatCode="0.000">
                  <c:v>27.03</c:v>
                </c:pt>
                <c:pt idx="657" formatCode="0.000">
                  <c:v>27.02</c:v>
                </c:pt>
                <c:pt idx="658" formatCode="0.000">
                  <c:v>27.024999999999999</c:v>
                </c:pt>
                <c:pt idx="659" formatCode="0.000">
                  <c:v>27.02</c:v>
                </c:pt>
                <c:pt idx="660" formatCode="0.000">
                  <c:v>27.02</c:v>
                </c:pt>
                <c:pt idx="661" formatCode="0.000">
                  <c:v>27.02</c:v>
                </c:pt>
                <c:pt idx="662" formatCode="0.000">
                  <c:v>27.021999999999998</c:v>
                </c:pt>
                <c:pt idx="663" formatCode="0.000">
                  <c:v>27.023</c:v>
                </c:pt>
                <c:pt idx="664" formatCode="0.000">
                  <c:v>27.021000000000001</c:v>
                </c:pt>
                <c:pt idx="665" formatCode="0.000">
                  <c:v>27.065000000000001</c:v>
                </c:pt>
                <c:pt idx="666" formatCode="0.000">
                  <c:v>27.11</c:v>
                </c:pt>
                <c:pt idx="667" formatCode="0.000">
                  <c:v>27.085000000000001</c:v>
                </c:pt>
                <c:pt idx="668" formatCode="0.000">
                  <c:v>27.1</c:v>
                </c:pt>
                <c:pt idx="669" formatCode="0.000">
                  <c:v>27.05</c:v>
                </c:pt>
                <c:pt idx="670" formatCode="0.000">
                  <c:v>27.03</c:v>
                </c:pt>
                <c:pt idx="671" formatCode="0.000">
                  <c:v>27.02</c:v>
                </c:pt>
                <c:pt idx="672" formatCode="0.000">
                  <c:v>27.02</c:v>
                </c:pt>
                <c:pt idx="673" formatCode="0.000">
                  <c:v>27.024999999999999</c:v>
                </c:pt>
                <c:pt idx="674" formatCode="0.000">
                  <c:v>27.03</c:v>
                </c:pt>
                <c:pt idx="675" formatCode="0.000">
                  <c:v>27.024999999999999</c:v>
                </c:pt>
                <c:pt idx="676" formatCode="0.000">
                  <c:v>27.045000000000002</c:v>
                </c:pt>
                <c:pt idx="677" formatCode="0.000">
                  <c:v>27.06</c:v>
                </c:pt>
                <c:pt idx="678" formatCode="0.000">
                  <c:v>27.04</c:v>
                </c:pt>
                <c:pt idx="679" formatCode="0.000">
                  <c:v>27.074999999999999</c:v>
                </c:pt>
                <c:pt idx="680" formatCode="0.000">
                  <c:v>27.114999999999998</c:v>
                </c:pt>
                <c:pt idx="681" formatCode="0.000">
                  <c:v>27.085000000000001</c:v>
                </c:pt>
                <c:pt idx="682" formatCode="0.000">
                  <c:v>27.06</c:v>
                </c:pt>
                <c:pt idx="683" formatCode="0.000">
                  <c:v>27.11</c:v>
                </c:pt>
                <c:pt idx="684" formatCode="0.000">
                  <c:v>27.07</c:v>
                </c:pt>
                <c:pt idx="685" formatCode="0.000">
                  <c:v>27.05</c:v>
                </c:pt>
                <c:pt idx="686" formatCode="0.000">
                  <c:v>27.06</c:v>
                </c:pt>
                <c:pt idx="687" formatCode="0.000">
                  <c:v>27.09</c:v>
                </c:pt>
                <c:pt idx="688" formatCode="0.000">
                  <c:v>27.16</c:v>
                </c:pt>
                <c:pt idx="689" formatCode="0.000">
                  <c:v>27.19</c:v>
                </c:pt>
                <c:pt idx="690" formatCode="0.000">
                  <c:v>27.21</c:v>
                </c:pt>
                <c:pt idx="691" formatCode="0.000">
                  <c:v>27.18</c:v>
                </c:pt>
                <c:pt idx="692" formatCode="0.000">
                  <c:v>27.17</c:v>
                </c:pt>
                <c:pt idx="693" formatCode="0.000">
                  <c:v>27.16</c:v>
                </c:pt>
                <c:pt idx="694" formatCode="0.000">
                  <c:v>27.12</c:v>
                </c:pt>
                <c:pt idx="695" formatCode="0.000">
                  <c:v>27.11</c:v>
                </c:pt>
                <c:pt idx="696" formatCode="0.000">
                  <c:v>27.094999999999999</c:v>
                </c:pt>
                <c:pt idx="697" formatCode="0.000">
                  <c:v>27.11</c:v>
                </c:pt>
                <c:pt idx="698" formatCode="0.000">
                  <c:v>27.11</c:v>
                </c:pt>
                <c:pt idx="699" formatCode="0.000">
                  <c:v>27.105</c:v>
                </c:pt>
                <c:pt idx="700" formatCode="0.000">
                  <c:v>27.13</c:v>
                </c:pt>
                <c:pt idx="701" formatCode="0.000">
                  <c:v>27.11</c:v>
                </c:pt>
                <c:pt idx="702" formatCode="0.000">
                  <c:v>27.08</c:v>
                </c:pt>
                <c:pt idx="703" formatCode="0.000">
                  <c:v>27.08</c:v>
                </c:pt>
                <c:pt idx="704" formatCode="0.000">
                  <c:v>27.085000000000001</c:v>
                </c:pt>
                <c:pt idx="705" formatCode="0.000">
                  <c:v>27.08</c:v>
                </c:pt>
                <c:pt idx="706" formatCode="0.000">
                  <c:v>27.08</c:v>
                </c:pt>
                <c:pt idx="707" formatCode="0.000">
                  <c:v>27.07</c:v>
                </c:pt>
                <c:pt idx="708" formatCode="0.000">
                  <c:v>27.074999999999999</c:v>
                </c:pt>
                <c:pt idx="709" formatCode="0.000">
                  <c:v>27.09</c:v>
                </c:pt>
                <c:pt idx="710" formatCode="0.000">
                  <c:v>27.1</c:v>
                </c:pt>
                <c:pt idx="711" formatCode="0.000">
                  <c:v>27.11</c:v>
                </c:pt>
                <c:pt idx="712" formatCode="0.000">
                  <c:v>27.09</c:v>
                </c:pt>
                <c:pt idx="713" formatCode="0.000">
                  <c:v>27.1</c:v>
                </c:pt>
                <c:pt idx="714" formatCode="0.000">
                  <c:v>27.1</c:v>
                </c:pt>
                <c:pt idx="715" formatCode="0.000">
                  <c:v>27.074999999999999</c:v>
                </c:pt>
                <c:pt idx="716" formatCode="0.000">
                  <c:v>27.045000000000002</c:v>
                </c:pt>
                <c:pt idx="717" formatCode="0.000">
                  <c:v>27.03</c:v>
                </c:pt>
                <c:pt idx="718" formatCode="0.000">
                  <c:v>27.04</c:v>
                </c:pt>
                <c:pt idx="719" formatCode="0.000">
                  <c:v>27.045000000000002</c:v>
                </c:pt>
                <c:pt idx="720" formatCode="0.000">
                  <c:v>27.024999999999999</c:v>
                </c:pt>
                <c:pt idx="721" formatCode="0.000">
                  <c:v>27.035</c:v>
                </c:pt>
                <c:pt idx="722" formatCode="0.000">
                  <c:v>27.03</c:v>
                </c:pt>
                <c:pt idx="723" formatCode="0.000">
                  <c:v>27.03</c:v>
                </c:pt>
                <c:pt idx="724" formatCode="0.000">
                  <c:v>27.03</c:v>
                </c:pt>
                <c:pt idx="725" formatCode="0.000">
                  <c:v>27.024999999999999</c:v>
                </c:pt>
                <c:pt idx="726" formatCode="0.000">
                  <c:v>27.03</c:v>
                </c:pt>
                <c:pt idx="727" formatCode="0.000">
                  <c:v>27.024999999999999</c:v>
                </c:pt>
                <c:pt idx="728" formatCode="0.000">
                  <c:v>27.03</c:v>
                </c:pt>
                <c:pt idx="729" formatCode="0.000">
                  <c:v>27.024999999999999</c:v>
                </c:pt>
                <c:pt idx="730" formatCode="0.000">
                  <c:v>27.03</c:v>
                </c:pt>
                <c:pt idx="731" formatCode="0.000">
                  <c:v>27.024999999999999</c:v>
                </c:pt>
                <c:pt idx="732" formatCode="0.000">
                  <c:v>27.03</c:v>
                </c:pt>
                <c:pt idx="733" formatCode="General">
                  <c:v>27.024999999999999</c:v>
                </c:pt>
                <c:pt idx="734" formatCode="General">
                  <c:v>27.024999999999999</c:v>
                </c:pt>
                <c:pt idx="735" formatCode="General">
                  <c:v>27.035</c:v>
                </c:pt>
                <c:pt idx="736" formatCode="0.000">
                  <c:v>27.035</c:v>
                </c:pt>
                <c:pt idx="737" formatCode="0.000">
                  <c:v>27.02</c:v>
                </c:pt>
                <c:pt idx="738" formatCode="0.000">
                  <c:v>27.02</c:v>
                </c:pt>
                <c:pt idx="739" formatCode="0.000">
                  <c:v>27.02</c:v>
                </c:pt>
                <c:pt idx="740" formatCode="0.000">
                  <c:v>27.02</c:v>
                </c:pt>
                <c:pt idx="741" formatCode="0.000">
                  <c:v>27.024999999999999</c:v>
                </c:pt>
                <c:pt idx="742" formatCode="0.000">
                  <c:v>27.02</c:v>
                </c:pt>
                <c:pt idx="743" formatCode="0.000">
                  <c:v>27.02</c:v>
                </c:pt>
                <c:pt idx="744" formatCode="0.000">
                  <c:v>27.03</c:v>
                </c:pt>
                <c:pt idx="745" formatCode="0.000">
                  <c:v>27.03</c:v>
                </c:pt>
                <c:pt idx="746" formatCode="0.000">
                  <c:v>27.03</c:v>
                </c:pt>
                <c:pt idx="747" formatCode="0.000">
                  <c:v>27.024999999999999</c:v>
                </c:pt>
                <c:pt idx="748" formatCode="0.000">
                  <c:v>27.03</c:v>
                </c:pt>
                <c:pt idx="749" formatCode="0.000">
                  <c:v>27.03</c:v>
                </c:pt>
                <c:pt idx="750" formatCode="0.000">
                  <c:v>27.02</c:v>
                </c:pt>
                <c:pt idx="751" formatCode="0.000">
                  <c:v>27.03</c:v>
                </c:pt>
                <c:pt idx="752" formatCode="0.000">
                  <c:v>27.024999999999999</c:v>
                </c:pt>
                <c:pt idx="753" formatCode="0.000">
                  <c:v>27.024999999999999</c:v>
                </c:pt>
                <c:pt idx="754" formatCode="0.000">
                  <c:v>27.02</c:v>
                </c:pt>
                <c:pt idx="755" formatCode="0.000">
                  <c:v>27.02</c:v>
                </c:pt>
                <c:pt idx="756" formatCode="0.000">
                  <c:v>27.024999999999999</c:v>
                </c:pt>
                <c:pt idx="757" formatCode="0.000">
                  <c:v>27.03</c:v>
                </c:pt>
                <c:pt idx="758" formatCode="0.000">
                  <c:v>27.02</c:v>
                </c:pt>
                <c:pt idx="759" formatCode="0.000">
                  <c:v>27.02</c:v>
                </c:pt>
                <c:pt idx="760" formatCode="0.000">
                  <c:v>27.02</c:v>
                </c:pt>
                <c:pt idx="761" formatCode="0.000">
                  <c:v>27.02</c:v>
                </c:pt>
                <c:pt idx="762" formatCode="0.000">
                  <c:v>27.02</c:v>
                </c:pt>
                <c:pt idx="763" formatCode="0.000">
                  <c:v>27.02</c:v>
                </c:pt>
                <c:pt idx="764" formatCode="0.000">
                  <c:v>27.035</c:v>
                </c:pt>
                <c:pt idx="765" formatCode="0.000">
                  <c:v>27.024999999999999</c:v>
                </c:pt>
                <c:pt idx="766" formatCode="0.000">
                  <c:v>27.04</c:v>
                </c:pt>
                <c:pt idx="767" formatCode="0.000">
                  <c:v>27.065000000000001</c:v>
                </c:pt>
                <c:pt idx="768" formatCode="0.000">
                  <c:v>27.024999999999999</c:v>
                </c:pt>
                <c:pt idx="769" formatCode="0.000">
                  <c:v>27.02</c:v>
                </c:pt>
                <c:pt idx="770" formatCode="0.000">
                  <c:v>27.02</c:v>
                </c:pt>
                <c:pt idx="771" formatCode="0.000">
                  <c:v>27.024999999999999</c:v>
                </c:pt>
                <c:pt idx="772" formatCode="0.000">
                  <c:v>27.02</c:v>
                </c:pt>
                <c:pt idx="773" formatCode="0.000">
                  <c:v>27.024999999999999</c:v>
                </c:pt>
                <c:pt idx="774" formatCode="0.000">
                  <c:v>27.02</c:v>
                </c:pt>
                <c:pt idx="775" formatCode="0.000">
                  <c:v>27.024999999999999</c:v>
                </c:pt>
                <c:pt idx="776" formatCode="0.000">
                  <c:v>27.02</c:v>
                </c:pt>
                <c:pt idx="777" formatCode="0.000">
                  <c:v>27.02</c:v>
                </c:pt>
                <c:pt idx="778" formatCode="0.000">
                  <c:v>27.035</c:v>
                </c:pt>
                <c:pt idx="779" formatCode="0.000">
                  <c:v>27.06</c:v>
                </c:pt>
                <c:pt idx="780" formatCode="0.000">
                  <c:v>27.06</c:v>
                </c:pt>
                <c:pt idx="781" formatCode="0.000">
                  <c:v>27.03</c:v>
                </c:pt>
                <c:pt idx="782" formatCode="0.000">
                  <c:v>27.07</c:v>
                </c:pt>
                <c:pt idx="783" formatCode="0.000">
                  <c:v>27.065000000000001</c:v>
                </c:pt>
                <c:pt idx="784" formatCode="0.000">
                  <c:v>27.035</c:v>
                </c:pt>
                <c:pt idx="785" formatCode="0.000">
                  <c:v>27.03</c:v>
                </c:pt>
                <c:pt idx="786" formatCode="0.000">
                  <c:v>27.03</c:v>
                </c:pt>
                <c:pt idx="787" formatCode="0.000">
                  <c:v>27.02</c:v>
                </c:pt>
                <c:pt idx="788" formatCode="0.000">
                  <c:v>27.024999999999999</c:v>
                </c:pt>
                <c:pt idx="789" formatCode="0.000">
                  <c:v>27.02</c:v>
                </c:pt>
                <c:pt idx="790" formatCode="0.000">
                  <c:v>27.03</c:v>
                </c:pt>
                <c:pt idx="791" formatCode="0.000">
                  <c:v>27.045000000000002</c:v>
                </c:pt>
                <c:pt idx="792" formatCode="0.000">
                  <c:v>27.05</c:v>
                </c:pt>
                <c:pt idx="793" formatCode="0.000">
                  <c:v>27.065000000000001</c:v>
                </c:pt>
                <c:pt idx="794" formatCode="0.000">
                  <c:v>27.055</c:v>
                </c:pt>
                <c:pt idx="795" formatCode="0.000">
                  <c:v>27.055</c:v>
                </c:pt>
                <c:pt idx="796" formatCode="0.000">
                  <c:v>27.045000000000002</c:v>
                </c:pt>
                <c:pt idx="797" formatCode="0.000">
                  <c:v>27.055</c:v>
                </c:pt>
                <c:pt idx="798" formatCode="0.000">
                  <c:v>27.06</c:v>
                </c:pt>
                <c:pt idx="799" formatCode="0.000">
                  <c:v>27.055</c:v>
                </c:pt>
                <c:pt idx="800" formatCode="0.000">
                  <c:v>27.06</c:v>
                </c:pt>
                <c:pt idx="801" formatCode="0.000">
                  <c:v>27.045000000000002</c:v>
                </c:pt>
                <c:pt idx="802" formatCode="0.000">
                  <c:v>27.035</c:v>
                </c:pt>
                <c:pt idx="803" formatCode="0.000">
                  <c:v>27.06</c:v>
                </c:pt>
                <c:pt idx="804" formatCode="0.000">
                  <c:v>27.05</c:v>
                </c:pt>
                <c:pt idx="805" formatCode="0.000">
                  <c:v>27.045000000000002</c:v>
                </c:pt>
                <c:pt idx="806" formatCode="0.000">
                  <c:v>27.05</c:v>
                </c:pt>
                <c:pt idx="807" formatCode="0.000">
                  <c:v>27.045000000000002</c:v>
                </c:pt>
                <c:pt idx="808" formatCode="0.000">
                  <c:v>27.035</c:v>
                </c:pt>
                <c:pt idx="809" formatCode="0.000">
                  <c:v>27.03</c:v>
                </c:pt>
                <c:pt idx="810" formatCode="0.000">
                  <c:v>27.035</c:v>
                </c:pt>
                <c:pt idx="811" formatCode="0.000">
                  <c:v>27.035</c:v>
                </c:pt>
                <c:pt idx="812" formatCode="0.000">
                  <c:v>27.065000000000001</c:v>
                </c:pt>
                <c:pt idx="813" formatCode="0.000">
                  <c:v>27.074999999999999</c:v>
                </c:pt>
                <c:pt idx="814" formatCode="0.000">
                  <c:v>27.074999999999999</c:v>
                </c:pt>
                <c:pt idx="815" formatCode="0.000">
                  <c:v>27.055</c:v>
                </c:pt>
                <c:pt idx="816" formatCode="0.000">
                  <c:v>27.03</c:v>
                </c:pt>
                <c:pt idx="817" formatCode="0.000">
                  <c:v>27.05</c:v>
                </c:pt>
                <c:pt idx="818" formatCode="0.000">
                  <c:v>27.035</c:v>
                </c:pt>
                <c:pt idx="819" formatCode="0.000">
                  <c:v>27.03</c:v>
                </c:pt>
                <c:pt idx="820" formatCode="0.000">
                  <c:v>27.024999999999999</c:v>
                </c:pt>
                <c:pt idx="821" formatCode="0.000">
                  <c:v>27.02</c:v>
                </c:pt>
                <c:pt idx="822" formatCode="0.000">
                  <c:v>27.024999999999999</c:v>
                </c:pt>
                <c:pt idx="823" formatCode="0.000">
                  <c:v>27.03</c:v>
                </c:pt>
                <c:pt idx="824" formatCode="0.000">
                  <c:v>27.035</c:v>
                </c:pt>
                <c:pt idx="825" formatCode="0.000">
                  <c:v>27.03</c:v>
                </c:pt>
                <c:pt idx="826" formatCode="0.000">
                  <c:v>27.024999999999999</c:v>
                </c:pt>
                <c:pt idx="827" formatCode="0.000">
                  <c:v>27.02</c:v>
                </c:pt>
                <c:pt idx="828" formatCode="0.000">
                  <c:v>27.02</c:v>
                </c:pt>
                <c:pt idx="829" formatCode="0.000">
                  <c:v>27.02</c:v>
                </c:pt>
                <c:pt idx="830" formatCode="0.000">
                  <c:v>27.024999999999999</c:v>
                </c:pt>
                <c:pt idx="831" formatCode="0.000">
                  <c:v>27.045000000000002</c:v>
                </c:pt>
                <c:pt idx="832" formatCode="0.000">
                  <c:v>27.045000000000002</c:v>
                </c:pt>
                <c:pt idx="833" formatCode="0.000">
                  <c:v>27.024999999999999</c:v>
                </c:pt>
                <c:pt idx="834" formatCode="0.000">
                  <c:v>27.035</c:v>
                </c:pt>
                <c:pt idx="835" formatCode="0.000">
                  <c:v>27.045000000000002</c:v>
                </c:pt>
                <c:pt idx="836" formatCode="0.000">
                  <c:v>27.04</c:v>
                </c:pt>
                <c:pt idx="837" formatCode="0.000">
                  <c:v>27.05</c:v>
                </c:pt>
                <c:pt idx="838" formatCode="0.000">
                  <c:v>27.035</c:v>
                </c:pt>
                <c:pt idx="839" formatCode="0.000">
                  <c:v>27.03</c:v>
                </c:pt>
                <c:pt idx="840" formatCode="0.000">
                  <c:v>27.03</c:v>
                </c:pt>
                <c:pt idx="841" formatCode="0.000">
                  <c:v>27.02</c:v>
                </c:pt>
                <c:pt idx="842" formatCode="0.000">
                  <c:v>27.02</c:v>
                </c:pt>
                <c:pt idx="843" formatCode="0.000">
                  <c:v>27.024999999999999</c:v>
                </c:pt>
                <c:pt idx="844" formatCode="0.000">
                  <c:v>27.02</c:v>
                </c:pt>
                <c:pt idx="845" formatCode="0.000">
                  <c:v>27.024999999999999</c:v>
                </c:pt>
                <c:pt idx="846" formatCode="0.000">
                  <c:v>27.02</c:v>
                </c:pt>
                <c:pt idx="847" formatCode="0.000">
                  <c:v>27.02</c:v>
                </c:pt>
                <c:pt idx="848" formatCode="0.000">
                  <c:v>27.02</c:v>
                </c:pt>
                <c:pt idx="849" formatCode="0.000">
                  <c:v>27.02</c:v>
                </c:pt>
                <c:pt idx="850" formatCode="0.000">
                  <c:v>27.02</c:v>
                </c:pt>
                <c:pt idx="851" formatCode="0.000">
                  <c:v>27.024999999999999</c:v>
                </c:pt>
                <c:pt idx="852" formatCode="0.000">
                  <c:v>27.035</c:v>
                </c:pt>
                <c:pt idx="853" formatCode="0.000">
                  <c:v>27.024999999999999</c:v>
                </c:pt>
                <c:pt idx="854" formatCode="0.000">
                  <c:v>27.03</c:v>
                </c:pt>
                <c:pt idx="855" formatCode="0.000">
                  <c:v>27.024999999999999</c:v>
                </c:pt>
                <c:pt idx="856" formatCode="0.000">
                  <c:v>27.03</c:v>
                </c:pt>
                <c:pt idx="857" formatCode="0.000">
                  <c:v>27.02</c:v>
                </c:pt>
                <c:pt idx="858" formatCode="0.000">
                  <c:v>27.02</c:v>
                </c:pt>
                <c:pt idx="859" formatCode="0.000">
                  <c:v>27.024999999999999</c:v>
                </c:pt>
                <c:pt idx="860" formatCode="0.000">
                  <c:v>27.03</c:v>
                </c:pt>
                <c:pt idx="861" formatCode="0.000">
                  <c:v>27.024999999999999</c:v>
                </c:pt>
                <c:pt idx="862" formatCode="0.000">
                  <c:v>27.024999999999999</c:v>
                </c:pt>
                <c:pt idx="863" formatCode="0.000">
                  <c:v>27.02</c:v>
                </c:pt>
                <c:pt idx="864" formatCode="0.000">
                  <c:v>27.02</c:v>
                </c:pt>
                <c:pt idx="865" formatCode="0.000">
                  <c:v>27.02</c:v>
                </c:pt>
                <c:pt idx="866" formatCode="0.000">
                  <c:v>27.024999999999999</c:v>
                </c:pt>
                <c:pt idx="867" formatCode="0.000">
                  <c:v>27.035</c:v>
                </c:pt>
                <c:pt idx="868" formatCode="0.000">
                  <c:v>27.045000000000002</c:v>
                </c:pt>
                <c:pt idx="869" formatCode="0.000">
                  <c:v>27.074999999999999</c:v>
                </c:pt>
                <c:pt idx="870" formatCode="0.000">
                  <c:v>27.065000000000001</c:v>
                </c:pt>
                <c:pt idx="871" formatCode="0.000">
                  <c:v>27.07</c:v>
                </c:pt>
                <c:pt idx="872" formatCode="0.000">
                  <c:v>27.06</c:v>
                </c:pt>
                <c:pt idx="873" formatCode="0.000">
                  <c:v>27.065000000000001</c:v>
                </c:pt>
                <c:pt idx="874" formatCode="0.000">
                  <c:v>27.07</c:v>
                </c:pt>
                <c:pt idx="875" formatCode="0.000">
                  <c:v>27.06</c:v>
                </c:pt>
                <c:pt idx="876" formatCode="0.000">
                  <c:v>27.1</c:v>
                </c:pt>
                <c:pt idx="877" formatCode="0.000">
                  <c:v>27.15</c:v>
                </c:pt>
                <c:pt idx="878" formatCode="0.000">
                  <c:v>27.11</c:v>
                </c:pt>
                <c:pt idx="879" formatCode="0.000">
                  <c:v>27.114999999999998</c:v>
                </c:pt>
                <c:pt idx="880" formatCode="0.000">
                  <c:v>27.13</c:v>
                </c:pt>
                <c:pt idx="881" formatCode="General">
                  <c:v>27.094999999999999</c:v>
                </c:pt>
                <c:pt idx="882" formatCode="0.000">
                  <c:v>27.094999999999999</c:v>
                </c:pt>
                <c:pt idx="883" formatCode="0.000">
                  <c:v>27.05</c:v>
                </c:pt>
                <c:pt idx="884" formatCode="0.000">
                  <c:v>27.03</c:v>
                </c:pt>
                <c:pt idx="885" formatCode="0.000">
                  <c:v>27.035</c:v>
                </c:pt>
                <c:pt idx="886" formatCode="0.000">
                  <c:v>27.035</c:v>
                </c:pt>
                <c:pt idx="887" formatCode="0.000">
                  <c:v>27.035</c:v>
                </c:pt>
                <c:pt idx="888" formatCode="0.000">
                  <c:v>27.04</c:v>
                </c:pt>
                <c:pt idx="889" formatCode="0.000">
                  <c:v>27.03</c:v>
                </c:pt>
                <c:pt idx="890" formatCode="0.000">
                  <c:v>27.024999999999999</c:v>
                </c:pt>
                <c:pt idx="891" formatCode="0.000">
                  <c:v>27.024999999999999</c:v>
                </c:pt>
                <c:pt idx="892" formatCode="0.000">
                  <c:v>27.02</c:v>
                </c:pt>
                <c:pt idx="893" formatCode="0.000">
                  <c:v>27.024999999999999</c:v>
                </c:pt>
                <c:pt idx="894" formatCode="0.000">
                  <c:v>27.024999999999999</c:v>
                </c:pt>
                <c:pt idx="895" formatCode="0.000">
                  <c:v>27.02</c:v>
                </c:pt>
                <c:pt idx="896" formatCode="0.000">
                  <c:v>27.024999999999999</c:v>
                </c:pt>
                <c:pt idx="897" formatCode="0.000">
                  <c:v>27.035</c:v>
                </c:pt>
                <c:pt idx="898" formatCode="0.000">
                  <c:v>27.045000000000002</c:v>
                </c:pt>
                <c:pt idx="899" formatCode="0.000">
                  <c:v>27.03</c:v>
                </c:pt>
                <c:pt idx="900" formatCode="0.000">
                  <c:v>27.03</c:v>
                </c:pt>
                <c:pt idx="901" formatCode="0.000">
                  <c:v>27.03</c:v>
                </c:pt>
                <c:pt idx="902" formatCode="0.000">
                  <c:v>27.035</c:v>
                </c:pt>
                <c:pt idx="903" formatCode="0.000">
                  <c:v>27.03</c:v>
                </c:pt>
                <c:pt idx="904" formatCode="0.000">
                  <c:v>27.02</c:v>
                </c:pt>
                <c:pt idx="905" formatCode="0.000">
                  <c:v>27.03</c:v>
                </c:pt>
                <c:pt idx="906" formatCode="0.000">
                  <c:v>27.024999999999999</c:v>
                </c:pt>
                <c:pt idx="907" formatCode="0.000">
                  <c:v>27.024999999999999</c:v>
                </c:pt>
                <c:pt idx="908" formatCode="0.000">
                  <c:v>27.02</c:v>
                </c:pt>
                <c:pt idx="909" formatCode="0.000">
                  <c:v>27.02</c:v>
                </c:pt>
                <c:pt idx="910" formatCode="0.000">
                  <c:v>27.02</c:v>
                </c:pt>
                <c:pt idx="911" formatCode="0.000">
                  <c:v>27.02</c:v>
                </c:pt>
                <c:pt idx="912" formatCode="0.000">
                  <c:v>27.024999999999999</c:v>
                </c:pt>
                <c:pt idx="913" formatCode="0.000">
                  <c:v>27.024999999999999</c:v>
                </c:pt>
                <c:pt idx="914" formatCode="0.000">
                  <c:v>27.02</c:v>
                </c:pt>
                <c:pt idx="915" formatCode="0.000">
                  <c:v>27.024999999999999</c:v>
                </c:pt>
                <c:pt idx="916" formatCode="0.000">
                  <c:v>27.024999999999999</c:v>
                </c:pt>
                <c:pt idx="917" formatCode="0.000">
                  <c:v>27.024999999999999</c:v>
                </c:pt>
                <c:pt idx="918" formatCode="0.000">
                  <c:v>27.03</c:v>
                </c:pt>
                <c:pt idx="919" formatCode="0.000">
                  <c:v>27.02</c:v>
                </c:pt>
                <c:pt idx="920" formatCode="0.000">
                  <c:v>27.02</c:v>
                </c:pt>
                <c:pt idx="921" formatCode="0.000">
                  <c:v>27.024999999999999</c:v>
                </c:pt>
                <c:pt idx="922" formatCode="0.000">
                  <c:v>27.03</c:v>
                </c:pt>
                <c:pt idx="923" formatCode="0.000">
                  <c:v>27.024999999999999</c:v>
                </c:pt>
                <c:pt idx="924" formatCode="0.000">
                  <c:v>27.02</c:v>
                </c:pt>
                <c:pt idx="925" formatCode="0.000">
                  <c:v>27.02</c:v>
                </c:pt>
                <c:pt idx="926" formatCode="0.000">
                  <c:v>27.02</c:v>
                </c:pt>
                <c:pt idx="927" formatCode="0.000">
                  <c:v>27.02</c:v>
                </c:pt>
                <c:pt idx="928" formatCode="0.000">
                  <c:v>27.02</c:v>
                </c:pt>
                <c:pt idx="929" formatCode="0.000">
                  <c:v>27.02</c:v>
                </c:pt>
                <c:pt idx="930" formatCode="0.000">
                  <c:v>27.024999999999999</c:v>
                </c:pt>
                <c:pt idx="931" formatCode="0.000">
                  <c:v>27.02</c:v>
                </c:pt>
                <c:pt idx="932" formatCode="0.000">
                  <c:v>27.024999999999999</c:v>
                </c:pt>
                <c:pt idx="933" formatCode="0.000">
                  <c:v>27.024999999999999</c:v>
                </c:pt>
                <c:pt idx="934" formatCode="0.000">
                  <c:v>27.024999999999999</c:v>
                </c:pt>
                <c:pt idx="935" formatCode="0.000">
                  <c:v>27.02</c:v>
                </c:pt>
                <c:pt idx="936" formatCode="0.000">
                  <c:v>27.02</c:v>
                </c:pt>
                <c:pt idx="937" formatCode="0.000">
                  <c:v>27.02</c:v>
                </c:pt>
                <c:pt idx="938" formatCode="0.000">
                  <c:v>27.02</c:v>
                </c:pt>
                <c:pt idx="939" formatCode="0.000">
                  <c:v>27.02</c:v>
                </c:pt>
                <c:pt idx="940" formatCode="0.000">
                  <c:v>27.02</c:v>
                </c:pt>
                <c:pt idx="941" formatCode="0.000">
                  <c:v>27.024999999999999</c:v>
                </c:pt>
                <c:pt idx="942" formatCode="0.000">
                  <c:v>27.02</c:v>
                </c:pt>
                <c:pt idx="943" formatCode="0.000">
                  <c:v>27.02</c:v>
                </c:pt>
                <c:pt idx="944" formatCode="0.000">
                  <c:v>27.02</c:v>
                </c:pt>
                <c:pt idx="945" formatCode="0.000">
                  <c:v>27.02</c:v>
                </c:pt>
                <c:pt idx="946" formatCode="0.000">
                  <c:v>27.02</c:v>
                </c:pt>
                <c:pt idx="947" formatCode="0.000">
                  <c:v>27.02</c:v>
                </c:pt>
                <c:pt idx="948" formatCode="0.000">
                  <c:v>27.02</c:v>
                </c:pt>
                <c:pt idx="949" formatCode="0.000">
                  <c:v>27.02</c:v>
                </c:pt>
                <c:pt idx="950" formatCode="0.000">
                  <c:v>27.02</c:v>
                </c:pt>
                <c:pt idx="951" formatCode="0.000">
                  <c:v>27.024999999999999</c:v>
                </c:pt>
                <c:pt idx="952" formatCode="0.000">
                  <c:v>27.02</c:v>
                </c:pt>
                <c:pt idx="953" formatCode="0.000">
                  <c:v>27.024999999999999</c:v>
                </c:pt>
                <c:pt idx="954" formatCode="0.000">
                  <c:v>27.024999999999999</c:v>
                </c:pt>
                <c:pt idx="955" formatCode="0.000">
                  <c:v>27.02</c:v>
                </c:pt>
                <c:pt idx="956" formatCode="0.000">
                  <c:v>27.02</c:v>
                </c:pt>
                <c:pt idx="957" formatCode="0.000">
                  <c:v>27.02</c:v>
                </c:pt>
                <c:pt idx="958" formatCode="0.000">
                  <c:v>27.02</c:v>
                </c:pt>
                <c:pt idx="959" formatCode="0.000">
                  <c:v>27.02</c:v>
                </c:pt>
                <c:pt idx="960" formatCode="0.000">
                  <c:v>27.02</c:v>
                </c:pt>
                <c:pt idx="961" formatCode="0.000">
                  <c:v>27.02</c:v>
                </c:pt>
                <c:pt idx="962" formatCode="0.000">
                  <c:v>27.02</c:v>
                </c:pt>
                <c:pt idx="963" formatCode="0.000">
                  <c:v>27.02</c:v>
                </c:pt>
                <c:pt idx="964" formatCode="0.000">
                  <c:v>27.024999999999999</c:v>
                </c:pt>
                <c:pt idx="965" formatCode="0.000">
                  <c:v>27.02</c:v>
                </c:pt>
                <c:pt idx="966" formatCode="0.000">
                  <c:v>27.02</c:v>
                </c:pt>
                <c:pt idx="967" formatCode="0.000">
                  <c:v>27.02</c:v>
                </c:pt>
                <c:pt idx="968" formatCode="0.000">
                  <c:v>27.02</c:v>
                </c:pt>
                <c:pt idx="969" formatCode="0.000">
                  <c:v>27.02</c:v>
                </c:pt>
                <c:pt idx="970" formatCode="0.000">
                  <c:v>27.024999999999999</c:v>
                </c:pt>
                <c:pt idx="971" formatCode="0.000">
                  <c:v>27.02</c:v>
                </c:pt>
                <c:pt idx="972" formatCode="0.000">
                  <c:v>27.055</c:v>
                </c:pt>
                <c:pt idx="973" formatCode="0.000">
                  <c:v>27.024999999999999</c:v>
                </c:pt>
                <c:pt idx="974" formatCode="0.000">
                  <c:v>27.03</c:v>
                </c:pt>
                <c:pt idx="975" formatCode="0.000">
                  <c:v>27.035</c:v>
                </c:pt>
                <c:pt idx="976" formatCode="0.000">
                  <c:v>27.035</c:v>
                </c:pt>
                <c:pt idx="977" formatCode="0.000">
                  <c:v>27.03</c:v>
                </c:pt>
                <c:pt idx="978" formatCode="0.000">
                  <c:v>27.045000000000002</c:v>
                </c:pt>
                <c:pt idx="979" formatCode="0.000">
                  <c:v>27.024999999999999</c:v>
                </c:pt>
                <c:pt idx="980" formatCode="0.000">
                  <c:v>27.035</c:v>
                </c:pt>
                <c:pt idx="981" formatCode="0.000">
                  <c:v>27.04</c:v>
                </c:pt>
                <c:pt idx="982" formatCode="0.000">
                  <c:v>27.045000000000002</c:v>
                </c:pt>
                <c:pt idx="983" formatCode="0.000">
                  <c:v>27.05</c:v>
                </c:pt>
                <c:pt idx="984" formatCode="0.000">
                  <c:v>27.06</c:v>
                </c:pt>
                <c:pt idx="985" formatCode="0.000">
                  <c:v>27.06</c:v>
                </c:pt>
                <c:pt idx="986" formatCode="0.000">
                  <c:v>27.06</c:v>
                </c:pt>
                <c:pt idx="987" formatCode="0.000">
                  <c:v>27.055</c:v>
                </c:pt>
                <c:pt idx="988" formatCode="0.000">
                  <c:v>27.045000000000002</c:v>
                </c:pt>
                <c:pt idx="989" formatCode="0.000">
                  <c:v>27.035</c:v>
                </c:pt>
                <c:pt idx="990" formatCode="0.000">
                  <c:v>27.04</c:v>
                </c:pt>
                <c:pt idx="991" formatCode="0.000">
                  <c:v>27.024999999999999</c:v>
                </c:pt>
                <c:pt idx="992" formatCode="0.000">
                  <c:v>27.024999999999999</c:v>
                </c:pt>
                <c:pt idx="993" formatCode="0.000">
                  <c:v>27.02</c:v>
                </c:pt>
                <c:pt idx="994" formatCode="0.000">
                  <c:v>27.024999999999999</c:v>
                </c:pt>
                <c:pt idx="995" formatCode="0.000">
                  <c:v>27.02</c:v>
                </c:pt>
                <c:pt idx="996" formatCode="0.000">
                  <c:v>27.02</c:v>
                </c:pt>
                <c:pt idx="997" formatCode="0.000">
                  <c:v>27.02</c:v>
                </c:pt>
                <c:pt idx="998" formatCode="0.000">
                  <c:v>27.02</c:v>
                </c:pt>
                <c:pt idx="999" formatCode="0.000">
                  <c:v>27.02</c:v>
                </c:pt>
                <c:pt idx="1000" formatCode="0.000">
                  <c:v>27.02</c:v>
                </c:pt>
                <c:pt idx="1001" formatCode="0.000">
                  <c:v>27.02</c:v>
                </c:pt>
                <c:pt idx="1002" formatCode="0.000">
                  <c:v>27.02</c:v>
                </c:pt>
                <c:pt idx="1003" formatCode="0.000">
                  <c:v>27.04</c:v>
                </c:pt>
                <c:pt idx="1004" formatCode="0.000">
                  <c:v>27.02</c:v>
                </c:pt>
                <c:pt idx="1005" formatCode="0.000">
                  <c:v>27.02</c:v>
                </c:pt>
                <c:pt idx="1006" formatCode="0.000">
                  <c:v>27.02</c:v>
                </c:pt>
                <c:pt idx="1007" formatCode="0.000">
                  <c:v>27.02</c:v>
                </c:pt>
                <c:pt idx="1008" formatCode="0.000">
                  <c:v>27.02</c:v>
                </c:pt>
                <c:pt idx="1009" formatCode="0.000">
                  <c:v>27.02</c:v>
                </c:pt>
                <c:pt idx="1010" formatCode="0.000">
                  <c:v>27.02</c:v>
                </c:pt>
                <c:pt idx="1011" formatCode="0.000">
                  <c:v>27.02</c:v>
                </c:pt>
                <c:pt idx="1012" formatCode="0.000">
                  <c:v>27.02</c:v>
                </c:pt>
                <c:pt idx="1013" formatCode="0.000">
                  <c:v>27.02</c:v>
                </c:pt>
                <c:pt idx="1014" formatCode="0.000">
                  <c:v>27.02</c:v>
                </c:pt>
                <c:pt idx="1015" formatCode="0.000">
                  <c:v>27.02</c:v>
                </c:pt>
                <c:pt idx="1016" formatCode="0.000">
                  <c:v>27.02</c:v>
                </c:pt>
                <c:pt idx="1017" formatCode="0.000">
                  <c:v>27.02</c:v>
                </c:pt>
                <c:pt idx="1018" formatCode="0.000">
                  <c:v>27.02</c:v>
                </c:pt>
                <c:pt idx="1019" formatCode="0.000">
                  <c:v>27.02</c:v>
                </c:pt>
                <c:pt idx="1020" formatCode="0.000">
                  <c:v>27.02</c:v>
                </c:pt>
                <c:pt idx="1021" formatCode="0.000">
                  <c:v>27.024999999999999</c:v>
                </c:pt>
                <c:pt idx="1022" formatCode="0.000">
                  <c:v>27.02</c:v>
                </c:pt>
                <c:pt idx="1023" formatCode="0.000">
                  <c:v>27.02</c:v>
                </c:pt>
                <c:pt idx="1024" formatCode="0.000">
                  <c:v>27.02</c:v>
                </c:pt>
                <c:pt idx="1025" formatCode="0.000">
                  <c:v>27.02</c:v>
                </c:pt>
                <c:pt idx="1026" formatCode="0.000">
                  <c:v>27.02</c:v>
                </c:pt>
                <c:pt idx="1027" formatCode="0.000">
                  <c:v>27.02</c:v>
                </c:pt>
                <c:pt idx="1028" formatCode="0.000">
                  <c:v>27.02</c:v>
                </c:pt>
                <c:pt idx="1029" formatCode="0.000">
                  <c:v>27.02</c:v>
                </c:pt>
                <c:pt idx="1030" formatCode="0.000">
                  <c:v>27.02</c:v>
                </c:pt>
                <c:pt idx="1031" formatCode="0.000">
                  <c:v>27.02</c:v>
                </c:pt>
                <c:pt idx="1032" formatCode="0.000">
                  <c:v>27.02</c:v>
                </c:pt>
                <c:pt idx="1033" formatCode="0.000">
                  <c:v>27.02</c:v>
                </c:pt>
                <c:pt idx="1034" formatCode="0.000">
                  <c:v>27.02</c:v>
                </c:pt>
                <c:pt idx="1035" formatCode="0.000">
                  <c:v>27.02</c:v>
                </c:pt>
                <c:pt idx="1036" formatCode="0.000">
                  <c:v>27.02</c:v>
                </c:pt>
                <c:pt idx="1037" formatCode="0.000">
                  <c:v>27.02</c:v>
                </c:pt>
                <c:pt idx="1038" formatCode="0.000">
                  <c:v>27.02</c:v>
                </c:pt>
                <c:pt idx="1039" formatCode="0.000">
                  <c:v>27.02</c:v>
                </c:pt>
                <c:pt idx="1040" formatCode="0.000">
                  <c:v>27.02</c:v>
                </c:pt>
                <c:pt idx="1041" formatCode="0.000">
                  <c:v>27.02</c:v>
                </c:pt>
                <c:pt idx="1042" formatCode="0.000">
                  <c:v>27.02</c:v>
                </c:pt>
                <c:pt idx="1043" formatCode="0.000">
                  <c:v>27.02</c:v>
                </c:pt>
                <c:pt idx="1044" formatCode="0.000">
                  <c:v>27.02</c:v>
                </c:pt>
                <c:pt idx="1045" formatCode="0.000">
                  <c:v>27.02</c:v>
                </c:pt>
                <c:pt idx="1046" formatCode="0.000">
                  <c:v>27.02</c:v>
                </c:pt>
                <c:pt idx="1047" formatCode="0.000">
                  <c:v>27.02</c:v>
                </c:pt>
                <c:pt idx="1048" formatCode="0.000">
                  <c:v>27.02</c:v>
                </c:pt>
                <c:pt idx="1049" formatCode="0.000">
                  <c:v>27.02</c:v>
                </c:pt>
                <c:pt idx="1050" formatCode="0.000">
                  <c:v>27.02</c:v>
                </c:pt>
                <c:pt idx="1051" formatCode="0.000">
                  <c:v>27.02</c:v>
                </c:pt>
                <c:pt idx="1052" formatCode="0.000">
                  <c:v>27.02</c:v>
                </c:pt>
                <c:pt idx="1053" formatCode="0.000">
                  <c:v>27.02</c:v>
                </c:pt>
                <c:pt idx="1054" formatCode="0.000">
                  <c:v>27.02</c:v>
                </c:pt>
                <c:pt idx="1055" formatCode="0.000">
                  <c:v>27.02</c:v>
                </c:pt>
                <c:pt idx="1056" formatCode="0.000">
                  <c:v>27.02</c:v>
                </c:pt>
                <c:pt idx="1057" formatCode="0.000">
                  <c:v>27.02</c:v>
                </c:pt>
                <c:pt idx="1058" formatCode="0.000">
                  <c:v>27.02</c:v>
                </c:pt>
                <c:pt idx="1059" formatCode="0.000">
                  <c:v>27.02</c:v>
                </c:pt>
                <c:pt idx="1060" formatCode="0.000">
                  <c:v>27.02</c:v>
                </c:pt>
                <c:pt idx="1061" formatCode="0.000">
                  <c:v>27.02</c:v>
                </c:pt>
                <c:pt idx="1062" formatCode="0.000">
                  <c:v>27.02</c:v>
                </c:pt>
                <c:pt idx="1063" formatCode="0.000">
                  <c:v>27.02</c:v>
                </c:pt>
                <c:pt idx="1064" formatCode="0.000">
                  <c:v>27.02</c:v>
                </c:pt>
                <c:pt idx="1065" formatCode="0.000">
                  <c:v>27.02</c:v>
                </c:pt>
                <c:pt idx="1066" formatCode="0.000">
                  <c:v>27.02</c:v>
                </c:pt>
                <c:pt idx="1067" formatCode="0.000">
                  <c:v>27.02</c:v>
                </c:pt>
                <c:pt idx="1068" formatCode="0.000">
                  <c:v>27.02</c:v>
                </c:pt>
                <c:pt idx="1069" formatCode="0.000">
                  <c:v>27.02</c:v>
                </c:pt>
                <c:pt idx="1070" formatCode="0.000">
                  <c:v>27.03</c:v>
                </c:pt>
                <c:pt idx="1071" formatCode="0.000">
                  <c:v>27.055</c:v>
                </c:pt>
                <c:pt idx="1072" formatCode="0.000">
                  <c:v>27.06</c:v>
                </c:pt>
                <c:pt idx="1073" formatCode="0.000">
                  <c:v>26.75</c:v>
                </c:pt>
                <c:pt idx="1074" formatCode="0.000">
                  <c:v>26.565000000000001</c:v>
                </c:pt>
                <c:pt idx="1075" formatCode="0.000">
                  <c:v>26.53</c:v>
                </c:pt>
                <c:pt idx="1076" formatCode="0.000">
                  <c:v>26.66</c:v>
                </c:pt>
                <c:pt idx="1077" formatCode="0.000">
                  <c:v>26.695</c:v>
                </c:pt>
                <c:pt idx="1078" formatCode="0.000">
                  <c:v>26.704999999999998</c:v>
                </c:pt>
                <c:pt idx="1079" formatCode="0.000">
                  <c:v>26.76</c:v>
                </c:pt>
                <c:pt idx="1080" formatCode="0.000">
                  <c:v>26.795000000000002</c:v>
                </c:pt>
                <c:pt idx="1081" formatCode="0.000">
                  <c:v>26.91</c:v>
                </c:pt>
                <c:pt idx="1082" formatCode="0.000">
                  <c:v>26.934999999999999</c:v>
                </c:pt>
                <c:pt idx="1083" formatCode="0.000">
                  <c:v>26.795000000000002</c:v>
                </c:pt>
                <c:pt idx="1084" formatCode="0.000">
                  <c:v>26.77</c:v>
                </c:pt>
                <c:pt idx="1085" formatCode="0.000">
                  <c:v>26.945</c:v>
                </c:pt>
                <c:pt idx="1086" formatCode="0.000">
                  <c:v>26.934999999999999</c:v>
                </c:pt>
                <c:pt idx="1087" formatCode="0.000">
                  <c:v>26.92</c:v>
                </c:pt>
                <c:pt idx="1088" formatCode="0.000">
                  <c:v>26.89</c:v>
                </c:pt>
                <c:pt idx="1089" formatCode="0.000">
                  <c:v>26.87</c:v>
                </c:pt>
                <c:pt idx="1090" formatCode="0.000">
                  <c:v>26.77</c:v>
                </c:pt>
                <c:pt idx="1091" formatCode="0.000">
                  <c:v>26.78</c:v>
                </c:pt>
                <c:pt idx="1092" formatCode="0.000">
                  <c:v>26.67</c:v>
                </c:pt>
                <c:pt idx="1093" formatCode="0.000">
                  <c:v>26.64</c:v>
                </c:pt>
                <c:pt idx="1094" formatCode="0.000">
                  <c:v>26.6</c:v>
                </c:pt>
                <c:pt idx="1095" formatCode="0.000">
                  <c:v>26.574999999999999</c:v>
                </c:pt>
                <c:pt idx="1096" formatCode="0.000">
                  <c:v>26.47</c:v>
                </c:pt>
                <c:pt idx="1097" formatCode="0.000">
                  <c:v>26.42</c:v>
                </c:pt>
                <c:pt idx="1098" formatCode="0.000">
                  <c:v>26.434999999999999</c:v>
                </c:pt>
                <c:pt idx="1099" formatCode="0.000">
                  <c:v>26.63</c:v>
                </c:pt>
                <c:pt idx="1100" formatCode="0.000">
                  <c:v>26.5</c:v>
                </c:pt>
                <c:pt idx="1101" formatCode="0.000">
                  <c:v>26.484999999999999</c:v>
                </c:pt>
                <c:pt idx="1102" formatCode="0.000">
                  <c:v>26.48</c:v>
                </c:pt>
                <c:pt idx="1103" formatCode="0.000">
                  <c:v>26.465</c:v>
                </c:pt>
                <c:pt idx="1104" formatCode="0.000">
                  <c:v>26.41</c:v>
                </c:pt>
                <c:pt idx="1105" formatCode="0.000">
                  <c:v>26.434999999999999</c:v>
                </c:pt>
                <c:pt idx="1106" formatCode="0.000">
                  <c:v>26.434999999999999</c:v>
                </c:pt>
                <c:pt idx="1107" formatCode="0.000">
                  <c:v>26.465</c:v>
                </c:pt>
                <c:pt idx="1108" formatCode="0.000">
                  <c:v>26.42</c:v>
                </c:pt>
                <c:pt idx="1109" formatCode="0.000">
                  <c:v>26.395</c:v>
                </c:pt>
                <c:pt idx="1110" formatCode="0.000">
                  <c:v>26.36</c:v>
                </c:pt>
                <c:pt idx="1111" formatCode="0.000">
                  <c:v>26.324999999999999</c:v>
                </c:pt>
                <c:pt idx="1112" formatCode="0.000">
                  <c:v>26.335000000000001</c:v>
                </c:pt>
                <c:pt idx="1113" formatCode="0.000">
                  <c:v>26.315000000000001</c:v>
                </c:pt>
                <c:pt idx="1114" formatCode="0.000">
                  <c:v>26.27</c:v>
                </c:pt>
                <c:pt idx="1115" formatCode="0.000">
                  <c:v>26.22</c:v>
                </c:pt>
                <c:pt idx="1116" formatCode="0.000">
                  <c:v>26.2</c:v>
                </c:pt>
                <c:pt idx="1117" formatCode="0.000">
                  <c:v>26.145</c:v>
                </c:pt>
                <c:pt idx="1118" formatCode="0.000">
                  <c:v>26.164999999999999</c:v>
                </c:pt>
                <c:pt idx="1119" formatCode="0.000">
                  <c:v>26.21</c:v>
                </c:pt>
                <c:pt idx="1120" formatCode="0.000">
                  <c:v>26.23</c:v>
                </c:pt>
                <c:pt idx="1121" formatCode="0.000">
                  <c:v>26.17</c:v>
                </c:pt>
                <c:pt idx="1122" formatCode="0.000">
                  <c:v>26.295000000000002</c:v>
                </c:pt>
                <c:pt idx="1123" formatCode="0.000">
                  <c:v>26.265000000000001</c:v>
                </c:pt>
                <c:pt idx="1124" formatCode="0.000">
                  <c:v>26.27</c:v>
                </c:pt>
                <c:pt idx="1125" formatCode="0.000">
                  <c:v>26.295000000000002</c:v>
                </c:pt>
                <c:pt idx="1126" formatCode="0.000">
                  <c:v>26.24</c:v>
                </c:pt>
                <c:pt idx="1127" formatCode="0.000">
                  <c:v>26.27</c:v>
                </c:pt>
                <c:pt idx="1128" formatCode="0.000">
                  <c:v>26.324999999999999</c:v>
                </c:pt>
                <c:pt idx="1129" formatCode="0.000">
                  <c:v>26.285</c:v>
                </c:pt>
                <c:pt idx="1130" formatCode="0.000">
                  <c:v>26.195</c:v>
                </c:pt>
                <c:pt idx="1131" formatCode="0.000">
                  <c:v>26.14</c:v>
                </c:pt>
                <c:pt idx="1132" formatCode="0.000">
                  <c:v>26.13</c:v>
                </c:pt>
                <c:pt idx="1133" formatCode="0.000">
                  <c:v>26.08</c:v>
                </c:pt>
                <c:pt idx="1134" formatCode="0.000">
                  <c:v>26.094999999999999</c:v>
                </c:pt>
                <c:pt idx="1135" formatCode="0.000">
                  <c:v>26.125</c:v>
                </c:pt>
                <c:pt idx="1136" formatCode="0.000">
                  <c:v>26.11</c:v>
                </c:pt>
                <c:pt idx="1137" formatCode="0.000">
                  <c:v>26.12</c:v>
                </c:pt>
                <c:pt idx="1138" formatCode="0.000">
                  <c:v>26.074999999999999</c:v>
                </c:pt>
                <c:pt idx="1139" formatCode="0.000">
                  <c:v>26.09</c:v>
                </c:pt>
                <c:pt idx="1140" formatCode="0.000">
                  <c:v>26.08</c:v>
                </c:pt>
                <c:pt idx="1141" formatCode="0.000">
                  <c:v>26.035</c:v>
                </c:pt>
                <c:pt idx="1142" formatCode="0.000">
                  <c:v>26.04</c:v>
                </c:pt>
                <c:pt idx="1143" formatCode="0.000">
                  <c:v>26.02</c:v>
                </c:pt>
                <c:pt idx="1144" formatCode="0.000">
                  <c:v>26.024999999999999</c:v>
                </c:pt>
                <c:pt idx="1145" formatCode="0.000">
                  <c:v>26.02</c:v>
                </c:pt>
                <c:pt idx="1146" formatCode="0.000">
                  <c:v>26.045000000000002</c:v>
                </c:pt>
                <c:pt idx="1147" formatCode="0.000">
                  <c:v>26.045000000000002</c:v>
                </c:pt>
                <c:pt idx="1148" formatCode="0.000">
                  <c:v>26.05</c:v>
                </c:pt>
                <c:pt idx="1149" formatCode="0.000">
                  <c:v>26.08</c:v>
                </c:pt>
                <c:pt idx="1150" formatCode="0.000">
                  <c:v>26.13</c:v>
                </c:pt>
                <c:pt idx="1151" formatCode="0.000">
                  <c:v>26.125</c:v>
                </c:pt>
                <c:pt idx="1152" formatCode="0.000">
                  <c:v>25.965</c:v>
                </c:pt>
                <c:pt idx="1153" formatCode="0.000">
                  <c:v>26.065000000000001</c:v>
                </c:pt>
                <c:pt idx="1154" formatCode="0.000">
                  <c:v>26.114999999999998</c:v>
                </c:pt>
                <c:pt idx="1155" formatCode="0.000">
                  <c:v>26.15</c:v>
                </c:pt>
                <c:pt idx="1156" formatCode="0.000">
                  <c:v>26.16</c:v>
                </c:pt>
                <c:pt idx="1157" formatCode="0.000">
                  <c:v>26.16</c:v>
                </c:pt>
                <c:pt idx="1158" formatCode="0.000">
                  <c:v>26.155000000000001</c:v>
                </c:pt>
                <c:pt idx="1159" formatCode="0.000">
                  <c:v>26.12</c:v>
                </c:pt>
                <c:pt idx="1160" formatCode="0.000">
                  <c:v>26.14</c:v>
                </c:pt>
                <c:pt idx="1161" formatCode="0.000">
                  <c:v>26.045000000000002</c:v>
                </c:pt>
                <c:pt idx="1162" formatCode="0.000">
                  <c:v>26.01</c:v>
                </c:pt>
                <c:pt idx="1163" formatCode="0.000">
                  <c:v>26.11</c:v>
                </c:pt>
                <c:pt idx="1164" formatCode="0.000">
                  <c:v>26.085000000000001</c:v>
                </c:pt>
                <c:pt idx="1165" formatCode="0.000">
                  <c:v>26.085000000000001</c:v>
                </c:pt>
                <c:pt idx="1166" formatCode="0.000">
                  <c:v>26.125</c:v>
                </c:pt>
                <c:pt idx="1167" formatCode="0.000">
                  <c:v>26.1</c:v>
                </c:pt>
                <c:pt idx="1168" formatCode="0.000">
                  <c:v>26.085000000000001</c:v>
                </c:pt>
                <c:pt idx="1169" formatCode="0.000">
                  <c:v>26.1</c:v>
                </c:pt>
                <c:pt idx="1170" formatCode="0.000">
                  <c:v>26.14</c:v>
                </c:pt>
                <c:pt idx="1171" formatCode="0.000">
                  <c:v>26.045000000000002</c:v>
                </c:pt>
                <c:pt idx="1172" formatCode="0.000">
                  <c:v>26.105</c:v>
                </c:pt>
                <c:pt idx="1173" formatCode="0.000">
                  <c:v>26.074999999999999</c:v>
                </c:pt>
                <c:pt idx="1174" formatCode="0.000">
                  <c:v>26.06</c:v>
                </c:pt>
                <c:pt idx="1175" formatCode="0.000">
                  <c:v>26.074999999999999</c:v>
                </c:pt>
                <c:pt idx="1176" formatCode="0.000">
                  <c:v>26.11</c:v>
                </c:pt>
                <c:pt idx="1177" formatCode="0.000">
                  <c:v>26.11</c:v>
                </c:pt>
                <c:pt idx="1178" formatCode="0.000">
                  <c:v>26.1</c:v>
                </c:pt>
                <c:pt idx="1179" formatCode="0.000">
                  <c:v>26.074999999999999</c:v>
                </c:pt>
                <c:pt idx="1180" formatCode="0.000">
                  <c:v>26.105</c:v>
                </c:pt>
                <c:pt idx="1181" formatCode="0.000">
                  <c:v>26.1</c:v>
                </c:pt>
                <c:pt idx="1182" formatCode="0.000">
                  <c:v>26.1</c:v>
                </c:pt>
                <c:pt idx="1183" formatCode="0.000">
                  <c:v>26.08</c:v>
                </c:pt>
                <c:pt idx="1184" formatCode="0.000">
                  <c:v>26.09</c:v>
                </c:pt>
                <c:pt idx="1185" formatCode="0.000">
                  <c:v>26.105</c:v>
                </c:pt>
                <c:pt idx="1186" formatCode="0.000">
                  <c:v>26.09</c:v>
                </c:pt>
                <c:pt idx="1187" formatCode="0.000">
                  <c:v>26.085000000000001</c:v>
                </c:pt>
                <c:pt idx="1188" formatCode="0.000">
                  <c:v>26.045000000000002</c:v>
                </c:pt>
                <c:pt idx="1189" formatCode="0.000">
                  <c:v>26.035</c:v>
                </c:pt>
                <c:pt idx="1190" formatCode="0.000">
                  <c:v>26.055</c:v>
                </c:pt>
                <c:pt idx="1191" formatCode="0.000">
                  <c:v>26.035</c:v>
                </c:pt>
                <c:pt idx="1192" formatCode="0.000">
                  <c:v>25.975000000000001</c:v>
                </c:pt>
                <c:pt idx="1193" formatCode="General">
                  <c:v>25.995000000000001</c:v>
                </c:pt>
                <c:pt idx="1194" formatCode="General">
                  <c:v>25.93</c:v>
                </c:pt>
                <c:pt idx="1195" formatCode="General">
                  <c:v>25.885000000000002</c:v>
                </c:pt>
                <c:pt idx="1196" formatCode="General">
                  <c:v>25.835000000000001</c:v>
                </c:pt>
                <c:pt idx="1197" formatCode="General">
                  <c:v>25.815000000000001</c:v>
                </c:pt>
                <c:pt idx="1198" formatCode="General">
                  <c:v>25.89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431E-4D6F-B9A5-D8D1D2469F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6927384"/>
        <c:axId val="26927776"/>
      </c:lineChart>
      <c:catAx>
        <c:axId val="26927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927776"/>
        <c:crosses val="autoZero"/>
        <c:auto val="1"/>
        <c:lblAlgn val="ctr"/>
        <c:lblOffset val="100"/>
        <c:noMultiLvlLbl val="0"/>
      </c:catAx>
      <c:valAx>
        <c:axId val="26927776"/>
        <c:scaling>
          <c:orientation val="minMax"/>
          <c:min val="25"/>
        </c:scaling>
        <c:delete val="0"/>
        <c:axPos val="l"/>
        <c:majorGridlines/>
        <c:numFmt formatCode="#,##0.000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cs-CZ"/>
          </a:p>
        </c:txPr>
        <c:crossAx val="26927384"/>
        <c:crosses val="autoZero"/>
        <c:crossBetween val="between"/>
        <c:majorUnit val="0.5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6924640"/>
        <c:axId val="26925032"/>
      </c:barChart>
      <c:catAx>
        <c:axId val="269246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cs-CZ"/>
          </a:p>
        </c:txPr>
        <c:crossAx val="26925032"/>
        <c:crosses val="autoZero"/>
        <c:auto val="1"/>
        <c:lblAlgn val="ctr"/>
        <c:lblOffset val="100"/>
        <c:noMultiLvlLbl val="0"/>
      </c:catAx>
      <c:valAx>
        <c:axId val="26925032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269246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39548080"/>
        <c:axId val="539548864"/>
      </c:barChart>
      <c:catAx>
        <c:axId val="539548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cs-CZ"/>
          </a:p>
        </c:txPr>
        <c:crossAx val="539548864"/>
        <c:crosses val="autoZero"/>
        <c:auto val="1"/>
        <c:lblAlgn val="ctr"/>
        <c:lblOffset val="100"/>
        <c:noMultiLvlLbl val="0"/>
      </c:catAx>
      <c:valAx>
        <c:axId val="539548864"/>
        <c:scaling>
          <c:orientation val="minMax"/>
          <c:min val="1500000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cs-CZ"/>
          </a:p>
        </c:txPr>
        <c:crossAx val="539548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0.23306</cdr:x>
      <cdr:y>0.73705</cdr:y>
    </cdr:from>
    <cdr:to>
      <cdr:x>0.88706</cdr:x>
      <cdr:y>0.73705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="" xmlns:a16="http://schemas.microsoft.com/office/drawing/2014/main" id="{18A90B38-774F-47CA-A665-0BB988640005}"/>
            </a:ext>
          </a:extLst>
        </cdr:cNvPr>
        <cdr:cNvCxnSpPr/>
      </cdr:nvCxnSpPr>
      <cdr:spPr>
        <a:xfrm xmlns:a="http://schemas.openxmlformats.org/drawingml/2006/main">
          <a:off x="2385848" y="4006535"/>
          <a:ext cx="6695090" cy="0"/>
        </a:xfrm>
        <a:prstGeom xmlns:a="http://schemas.openxmlformats.org/drawingml/2006/main" prst="straightConnector1">
          <a:avLst/>
        </a:prstGeom>
        <a:ln xmlns:a="http://schemas.openxmlformats.org/drawingml/2006/main" w="38100">
          <a:solidFill>
            <a:srgbClr val="FF0000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0.37782</cdr:x>
      <cdr:y>0.60604</cdr:y>
    </cdr:from>
    <cdr:to>
      <cdr:x>0.75051</cdr:x>
      <cdr:y>0.77426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="" xmlns:a16="http://schemas.microsoft.com/office/drawing/2014/main" id="{C6C2DA8E-C499-47C2-B6FB-7DC1E703F21B}"/>
            </a:ext>
          </a:extLst>
        </cdr:cNvPr>
        <cdr:cNvSpPr txBox="1"/>
      </cdr:nvSpPr>
      <cdr:spPr>
        <a:xfrm xmlns:a="http://schemas.openxmlformats.org/drawingml/2006/main">
          <a:off x="3867806" y="3294420"/>
          <a:ext cx="3815255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4000" b="1" dirty="0">
              <a:solidFill>
                <a:srgbClr val="FF0000"/>
              </a:solidFill>
            </a:rPr>
            <a:t>INTERVENCE ČNB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0.27857</cdr:x>
      <cdr:y>0.13411</cdr:y>
    </cdr:from>
    <cdr:to>
      <cdr:x>0.46365</cdr:x>
      <cdr:y>0.28642</cdr:y>
    </cdr:to>
    <cdr:cxnSp macro="">
      <cdr:nvCxnSpPr>
        <cdr:cNvPr id="3" name="Přímá spojnice se šipkou 2">
          <a:extLst xmlns:a="http://schemas.openxmlformats.org/drawingml/2006/main">
            <a:ext uri="{FF2B5EF4-FFF2-40B4-BE49-F238E27FC236}">
              <a16:creationId xmlns="" xmlns:a16="http://schemas.microsoft.com/office/drawing/2014/main" id="{CE063D7D-03D3-4394-B002-CB50301620DB}"/>
            </a:ext>
          </a:extLst>
        </cdr:cNvPr>
        <cdr:cNvCxnSpPr/>
      </cdr:nvCxnSpPr>
      <cdr:spPr>
        <a:xfrm xmlns:a="http://schemas.openxmlformats.org/drawingml/2006/main" flipH="1">
          <a:off x="2752628" y="763571"/>
          <a:ext cx="1828800" cy="867266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0.19855</cdr:x>
      <cdr:y>0.02592</cdr:y>
    </cdr:from>
    <cdr:to>
      <cdr:x>0.38803</cdr:x>
      <cdr:y>0.11249</cdr:y>
    </cdr:to>
    <cdr:sp macro="" textlink="">
      <cdr:nvSpPr>
        <cdr:cNvPr id="4" name="TextovéPole 3">
          <a:extLst xmlns:a="http://schemas.openxmlformats.org/drawingml/2006/main">
            <a:ext uri="{FF2B5EF4-FFF2-40B4-BE49-F238E27FC236}">
              <a16:creationId xmlns="" xmlns:a16="http://schemas.microsoft.com/office/drawing/2014/main" id="{9C65F93D-1B5D-48D3-8B78-43EE1853A0BF}"/>
            </a:ext>
          </a:extLst>
        </cdr:cNvPr>
        <cdr:cNvSpPr txBox="1"/>
      </cdr:nvSpPr>
      <cdr:spPr>
        <a:xfrm xmlns:a="http://schemas.openxmlformats.org/drawingml/2006/main">
          <a:off x="1961875" y="147564"/>
          <a:ext cx="1872311" cy="4929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3200" b="1" dirty="0">
              <a:solidFill>
                <a:srgbClr val="FF0000"/>
              </a:solidFill>
            </a:rPr>
            <a:t>Začátek světové krize</a:t>
          </a:r>
        </a:p>
      </cdr:txBody>
    </cdr:sp>
  </cdr:relSizeAnchor>
  <cdr:relSizeAnchor xmlns:cdr="http://schemas.openxmlformats.org/drawingml/2006/chartDrawing">
    <cdr:from>
      <cdr:x>0.55282</cdr:x>
      <cdr:y>0.09974</cdr:y>
    </cdr:from>
    <cdr:to>
      <cdr:x>0.97139</cdr:x>
      <cdr:y>0.29245</cdr:y>
    </cdr:to>
    <cdr:cxnSp macro="">
      <cdr:nvCxnSpPr>
        <cdr:cNvPr id="5" name="Přímá spojnice se šipkou 4">
          <a:extLst xmlns:a="http://schemas.openxmlformats.org/drawingml/2006/main">
            <a:ext uri="{FF2B5EF4-FFF2-40B4-BE49-F238E27FC236}">
              <a16:creationId xmlns="" xmlns:a16="http://schemas.microsoft.com/office/drawing/2014/main" id="{5FD526D1-E91C-4F32-A67A-10D749081009}"/>
            </a:ext>
          </a:extLst>
        </cdr:cNvPr>
        <cdr:cNvCxnSpPr/>
      </cdr:nvCxnSpPr>
      <cdr:spPr>
        <a:xfrm xmlns:a="http://schemas.openxmlformats.org/drawingml/2006/main" flipV="1">
          <a:off x="5462546" y="567884"/>
          <a:ext cx="4136001" cy="1097254"/>
        </a:xfrm>
        <a:prstGeom xmlns:a="http://schemas.openxmlformats.org/drawingml/2006/main" prst="straightConnector1">
          <a:avLst/>
        </a:prstGeom>
        <a:ln xmlns:a="http://schemas.openxmlformats.org/drawingml/2006/main" w="31750">
          <a:solidFill>
            <a:srgbClr val="FF0000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0.65655</cdr:x>
      <cdr:y>0.0866</cdr:y>
    </cdr:from>
    <cdr:to>
      <cdr:x>0.74909</cdr:x>
      <cdr:y>0.2472</cdr:y>
    </cdr:to>
    <cdr:sp macro="" textlink="">
      <cdr:nvSpPr>
        <cdr:cNvPr id="7" name="TextovéPole 6">
          <a:extLst xmlns:a="http://schemas.openxmlformats.org/drawingml/2006/main">
            <a:ext uri="{FF2B5EF4-FFF2-40B4-BE49-F238E27FC236}">
              <a16:creationId xmlns="" xmlns:a16="http://schemas.microsoft.com/office/drawing/2014/main" id="{9D80927A-C093-441D-B729-278E5FA3294F}"/>
            </a:ext>
          </a:extLst>
        </cdr:cNvPr>
        <cdr:cNvSpPr txBox="1"/>
      </cdr:nvSpPr>
      <cdr:spPr>
        <a:xfrm xmlns:a="http://schemas.openxmlformats.org/drawingml/2006/main">
          <a:off x="6487485" y="49309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4000" b="1" dirty="0">
              <a:solidFill>
                <a:srgbClr val="FF0000"/>
              </a:solidFill>
            </a:rPr>
            <a:t>? ? ?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0.19023</cdr:x>
      <cdr:y>0.72962</cdr:y>
    </cdr:from>
    <cdr:to>
      <cdr:x>0.92777</cdr:x>
      <cdr:y>0.90258</cdr:y>
    </cdr:to>
    <cdr:sp macro="" textlink="">
      <cdr:nvSpPr>
        <cdr:cNvPr id="2" name="TextovéPole 1">
          <a:extLst xmlns:a="http://schemas.openxmlformats.org/drawingml/2006/main">
            <a:ext uri="{FF2B5EF4-FFF2-40B4-BE49-F238E27FC236}">
              <a16:creationId xmlns="" xmlns:a16="http://schemas.microsoft.com/office/drawing/2014/main" id="{E95CC7AB-22F1-471F-9026-F848FE1E9B80}"/>
            </a:ext>
          </a:extLst>
        </cdr:cNvPr>
        <cdr:cNvSpPr txBox="1"/>
      </cdr:nvSpPr>
      <cdr:spPr>
        <a:xfrm xmlns:a="http://schemas.openxmlformats.org/drawingml/2006/main">
          <a:off x="1965436" y="3857296"/>
          <a:ext cx="76200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cs-CZ" sz="2000" b="1" dirty="0">
              <a:solidFill>
                <a:srgbClr val="FF0000"/>
              </a:solidFill>
            </a:rPr>
            <a:t>∆ Y/Y%:  +0,8                  +2,2                     +3,0                  +4,2                   +6,4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03D50D-6E5D-4DE0-A57C-3CA23C52F66C}" type="datetimeFigureOut">
              <a:rPr lang="cs-CZ" smtClean="0"/>
              <a:t>17.10.2017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25E7-873A-4014-A850-79D48836792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3542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879C2-4AAD-47A8-8199-94DF486CE0F3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81981-11A3-4696-A290-DDA61CE9F0C6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77E2B-29EB-41BE-A707-1300A6B8533F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3DDE-4524-4FB8-8256-8EC29CBF8E4E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6E9F-DCF1-4E38-98D4-E3A41F7E875A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15B1E2-E6C5-479B-8FA0-7E3A10D8819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D8D00-0386-41E7-B751-7FBEAE9863C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5CE53-ED44-4AFA-AFA3-F781DCF97F76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65A29-FC21-4E8B-8459-F8F715E1549E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16210-046C-4CD6-9F7F-9F53332C1FD3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5F39F-9B28-4539-962A-45D972107762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02107-C407-43FB-92D5-6620FA99D719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A56A9-C61A-4EDF-849C-CCADDDF1E4F3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1D3EF-FD68-49A1-9AB6-49952861AA6D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3240F-4816-4C5A-B6C2-9A8C3F2F80A8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26756-E951-4166-9FD9-7A85AFFBB42E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8A89CE-2727-4BFB-8AA0-18E3CA327BBF}" type="datetime1">
              <a:rPr lang="en-US" smtClean="0"/>
              <a:t>10/17/2017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danek@atas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63927" y="2279073"/>
            <a:ext cx="8915399" cy="2262781"/>
          </a:xfrm>
        </p:spPr>
        <p:txBody>
          <a:bodyPr/>
          <a:lstStyle/>
          <a:p>
            <a:pPr algn="ctr"/>
            <a:r>
              <a:rPr lang="cs-CZ" b="1" i="1" dirty="0"/>
              <a:t> </a:t>
            </a:r>
            <a:r>
              <a:rPr lang="cs-CZ" sz="6000" b="1" i="1" dirty="0"/>
              <a:t>Index </a:t>
            </a:r>
            <a:r>
              <a:rPr lang="cs-CZ" sz="6000" b="1" i="1" dirty="0" smtClean="0"/>
              <a:t>Exportu </a:t>
            </a:r>
            <a:r>
              <a:rPr lang="cs-CZ" sz="6000" b="1" i="1" dirty="0"/>
              <a:t>2017-10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54" y="553350"/>
            <a:ext cx="2539657" cy="285711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828" y="183017"/>
            <a:ext cx="399097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="" xmlns:a16="http://schemas.microsoft.com/office/drawing/2014/main" id="{E6968C84-4803-43EE-9B1D-8959ED7C0E64}"/>
              </a:ext>
            </a:extLst>
          </p:cNvPr>
          <p:cNvSpPr txBox="1"/>
          <p:nvPr/>
        </p:nvSpPr>
        <p:spPr>
          <a:xfrm>
            <a:off x="2081048" y="6274676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Ing. Otto Daněk – místopředseda AE</a:t>
            </a:r>
          </a:p>
        </p:txBody>
      </p:sp>
    </p:spTree>
    <p:extLst>
      <p:ext uri="{BB962C8B-B14F-4D97-AF65-F5344CB8AC3E}">
        <p14:creationId xmlns:p14="http://schemas.microsoft.com/office/powerpoint/2010/main" val="4023918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561506" y="285796"/>
            <a:ext cx="6864756" cy="656755"/>
          </a:xfrm>
        </p:spPr>
        <p:txBody>
          <a:bodyPr>
            <a:noAutofit/>
          </a:bodyPr>
          <a:lstStyle/>
          <a:p>
            <a:r>
              <a:rPr lang="cs-CZ" sz="3600" b="1" dirty="0"/>
              <a:t>Vývoj průměrné mzdy v ČR</a:t>
            </a:r>
          </a:p>
          <a:p>
            <a:endParaRPr lang="cs-CZ" sz="1100" b="1" dirty="0"/>
          </a:p>
          <a:p>
            <a:endParaRPr lang="cs-CZ" sz="1100" b="1" u="sng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0C41711C-7A15-47B5-866E-8B6D05B8FF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433759"/>
              </p:ext>
            </p:extLst>
          </p:nvPr>
        </p:nvGraphicFramePr>
        <p:xfrm>
          <a:off x="1471447" y="1240221"/>
          <a:ext cx="10331669" cy="52867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8639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64029" y="279416"/>
            <a:ext cx="11527971" cy="2822599"/>
          </a:xfrm>
        </p:spPr>
        <p:txBody>
          <a:bodyPr>
            <a:noAutofit/>
          </a:bodyPr>
          <a:lstStyle/>
          <a:p>
            <a:endParaRPr lang="cs-CZ" sz="3000" b="1" u="sng"/>
          </a:p>
          <a:p>
            <a:endParaRPr lang="cs-CZ" sz="3000" b="1" u="sng"/>
          </a:p>
          <a:p>
            <a:endParaRPr lang="cs-CZ" sz="1100" b="1" u="sng"/>
          </a:p>
          <a:p>
            <a:endParaRPr lang="cs-CZ" sz="1100" b="1" u="sng"/>
          </a:p>
        </p:txBody>
      </p:sp>
      <p:sp>
        <p:nvSpPr>
          <p:cNvPr id="2" name="TextovéPole 1"/>
          <p:cNvSpPr txBox="1"/>
          <p:nvPr/>
        </p:nvSpPr>
        <p:spPr>
          <a:xfrm>
            <a:off x="1685582" y="1349829"/>
            <a:ext cx="9904163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400" b="1"/>
              <a:t>Děkuji za pozornost</a:t>
            </a:r>
          </a:p>
          <a:p>
            <a:pPr algn="ctr"/>
            <a:r>
              <a:rPr lang="cs-CZ" sz="5400" b="1"/>
              <a:t>Ing. Otto Daněk</a:t>
            </a:r>
          </a:p>
          <a:p>
            <a:pPr algn="ctr"/>
            <a:r>
              <a:rPr lang="cs-CZ" sz="5400" b="1"/>
              <a:t>Místopředs. Asociace exp. </a:t>
            </a:r>
            <a:r>
              <a:rPr lang="cs-CZ" sz="5400" b="1">
                <a:hlinkClick r:id="rId2"/>
              </a:rPr>
              <a:t>danek@atas.cz</a:t>
            </a:r>
            <a:endParaRPr lang="cs-CZ" sz="5400" b="1"/>
          </a:p>
          <a:p>
            <a:pPr algn="ctr"/>
            <a:endParaRPr lang="cs-CZ" sz="2400" b="1"/>
          </a:p>
          <a:p>
            <a:pPr algn="ctr"/>
            <a:r>
              <a:rPr lang="cs-CZ" sz="4000" b="1"/>
              <a:t>(všechna data čerpána z ČSÚ)</a:t>
            </a:r>
          </a:p>
          <a:p>
            <a:pPr algn="ctr"/>
            <a:endParaRPr lang="cs-CZ" sz="5400" b="1"/>
          </a:p>
        </p:txBody>
      </p:sp>
    </p:spTree>
    <p:extLst>
      <p:ext uri="{BB962C8B-B14F-4D97-AF65-F5344CB8AC3E}">
        <p14:creationId xmlns:p14="http://schemas.microsoft.com/office/powerpoint/2010/main" val="3484337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01883" y="135834"/>
            <a:ext cx="10579261" cy="3100392"/>
          </a:xfrm>
        </p:spPr>
        <p:txBody>
          <a:bodyPr>
            <a:noAutofit/>
          </a:bodyPr>
          <a:lstStyle/>
          <a:p>
            <a:r>
              <a:rPr lang="cs-CZ" sz="3200"/>
              <a:t> </a:t>
            </a:r>
            <a:endParaRPr lang="cs-CZ" sz="32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24206" y="234547"/>
            <a:ext cx="119751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700" b="1" dirty="0"/>
              <a:t>Meziroční změna národního exportu za 1-8/2017 (%) a Index </a:t>
            </a:r>
            <a:r>
              <a:rPr lang="cs-CZ" sz="2700" b="1" dirty="0" smtClean="0"/>
              <a:t>Exportu </a:t>
            </a:r>
            <a:endParaRPr lang="cs-CZ" sz="2700" b="1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="" xmlns:a16="http://schemas.microsoft.com/office/drawing/2014/main" id="{3B847AE3-8436-4FCC-8820-A13C8E1CD9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8465889"/>
              </p:ext>
            </p:extLst>
          </p:nvPr>
        </p:nvGraphicFramePr>
        <p:xfrm>
          <a:off x="1253765" y="1187777"/>
          <a:ext cx="10228081" cy="5128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>
            <a:extLst>
              <a:ext uri="{FF2B5EF4-FFF2-40B4-BE49-F238E27FC236}">
                <a16:creationId xmlns="" xmlns:a16="http://schemas.microsoft.com/office/drawing/2014/main" id="{CAB18F62-0E50-4297-893D-83FC3C2521B8}"/>
              </a:ext>
            </a:extLst>
          </p:cNvPr>
          <p:cNvSpPr txBox="1"/>
          <p:nvPr/>
        </p:nvSpPr>
        <p:spPr>
          <a:xfrm>
            <a:off x="3237186" y="926167"/>
            <a:ext cx="2323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/>
              <a:t>∆ 93 mld. Kč</a:t>
            </a:r>
          </a:p>
        </p:txBody>
      </p:sp>
    </p:spTree>
    <p:extLst>
      <p:ext uri="{BB962C8B-B14F-4D97-AF65-F5344CB8AC3E}">
        <p14:creationId xmlns:p14="http://schemas.microsoft.com/office/powerpoint/2010/main" val="77061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6772" y="137901"/>
            <a:ext cx="9252857" cy="656755"/>
          </a:xfrm>
        </p:spPr>
        <p:txBody>
          <a:bodyPr>
            <a:noAutofit/>
          </a:bodyPr>
          <a:lstStyle/>
          <a:p>
            <a:r>
              <a:rPr lang="cs-CZ" sz="2800" b="1"/>
              <a:t>Národní export – změny 2017 / 2016 dle měsíců (%)</a:t>
            </a:r>
          </a:p>
          <a:p>
            <a:endParaRPr lang="cs-CZ" sz="1100" b="1" u="sng"/>
          </a:p>
        </p:txBody>
      </p:sp>
      <p:sp>
        <p:nvSpPr>
          <p:cNvPr id="2" name="TextovéPole 1"/>
          <p:cNvSpPr txBox="1"/>
          <p:nvPr/>
        </p:nvSpPr>
        <p:spPr>
          <a:xfrm>
            <a:off x="10272202" y="79465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Ø = 6,4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484A5BD0-5CCB-4847-BE9E-EDDC5BC6BB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2593149"/>
              </p:ext>
            </p:extLst>
          </p:nvPr>
        </p:nvGraphicFramePr>
        <p:xfrm>
          <a:off x="1926772" y="1124607"/>
          <a:ext cx="9907876" cy="537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6764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6772" y="137901"/>
            <a:ext cx="9252857" cy="656755"/>
          </a:xfrm>
        </p:spPr>
        <p:txBody>
          <a:bodyPr>
            <a:noAutofit/>
          </a:bodyPr>
          <a:lstStyle/>
          <a:p>
            <a:r>
              <a:rPr lang="cs-CZ" sz="2800" b="1" dirty="0"/>
              <a:t>Národní import – změny 2017 / 2016 dle měsíců (%)</a:t>
            </a:r>
          </a:p>
          <a:p>
            <a:endParaRPr lang="cs-CZ" sz="1100" b="1" u="sng" dirty="0"/>
          </a:p>
        </p:txBody>
      </p:sp>
      <p:sp>
        <p:nvSpPr>
          <p:cNvPr id="2" name="TextovéPole 1"/>
          <p:cNvSpPr txBox="1"/>
          <p:nvPr/>
        </p:nvSpPr>
        <p:spPr>
          <a:xfrm>
            <a:off x="10272202" y="794656"/>
            <a:ext cx="1233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Ø = 7,3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="" xmlns:a16="http://schemas.microsoft.com/office/drawing/2014/main" id="{4F4BDAF1-BDD8-4405-9E63-EA79DD56C9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1134687"/>
              </p:ext>
            </p:extLst>
          </p:nvPr>
        </p:nvGraphicFramePr>
        <p:xfrm>
          <a:off x="2049517" y="1177159"/>
          <a:ext cx="9732580" cy="5234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185347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926772" y="137901"/>
            <a:ext cx="9252857" cy="656755"/>
          </a:xfrm>
        </p:spPr>
        <p:txBody>
          <a:bodyPr>
            <a:noAutofit/>
          </a:bodyPr>
          <a:lstStyle/>
          <a:p>
            <a:r>
              <a:rPr lang="cs-CZ" sz="2800" b="1" dirty="0"/>
              <a:t>Národní ZO – změny 2017 / 2016 dle měsíců (%)</a:t>
            </a:r>
          </a:p>
          <a:p>
            <a:endParaRPr lang="cs-CZ" sz="1100" b="1" u="sng" dirty="0"/>
          </a:p>
        </p:txBody>
      </p:sp>
      <p:graphicFrame>
        <p:nvGraphicFramePr>
          <p:cNvPr id="5" name="Graf 4">
            <a:extLst>
              <a:ext uri="{FF2B5EF4-FFF2-40B4-BE49-F238E27FC236}">
                <a16:creationId xmlns="" xmlns:a16="http://schemas.microsoft.com/office/drawing/2014/main" id="{D2FC4DAA-7A4B-4AD8-99A2-47F5C93CE66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9564705"/>
              </p:ext>
            </p:extLst>
          </p:nvPr>
        </p:nvGraphicFramePr>
        <p:xfrm>
          <a:off x="1692166" y="1040524"/>
          <a:ext cx="9900744" cy="542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17159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06448" y="274536"/>
            <a:ext cx="7388397" cy="656755"/>
          </a:xfrm>
        </p:spPr>
        <p:txBody>
          <a:bodyPr>
            <a:noAutofit/>
          </a:bodyPr>
          <a:lstStyle/>
          <a:p>
            <a:r>
              <a:rPr lang="cs-CZ" sz="2800" b="1" dirty="0"/>
              <a:t>Bilance národní ZO 2016 a 2017 (mld. Kč)</a:t>
            </a:r>
          </a:p>
          <a:p>
            <a:endParaRPr lang="cs-CZ" sz="2800" b="1" dirty="0"/>
          </a:p>
          <a:p>
            <a:endParaRPr lang="cs-CZ" sz="1100" b="1" u="sng" dirty="0"/>
          </a:p>
        </p:txBody>
      </p:sp>
      <p:sp>
        <p:nvSpPr>
          <p:cNvPr id="4" name="TextovéPole 3"/>
          <p:cNvSpPr txBox="1"/>
          <p:nvPr/>
        </p:nvSpPr>
        <p:spPr>
          <a:xfrm>
            <a:off x="8605345" y="1845690"/>
            <a:ext cx="2133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-  9,5 mld. Kč</a:t>
            </a:r>
          </a:p>
        </p:txBody>
      </p:sp>
      <p:graphicFrame>
        <p:nvGraphicFramePr>
          <p:cNvPr id="6" name="Graf 5">
            <a:extLst>
              <a:ext uri="{FF2B5EF4-FFF2-40B4-BE49-F238E27FC236}">
                <a16:creationId xmlns="" xmlns:a16="http://schemas.microsoft.com/office/drawing/2014/main" id="{3781846E-EDC3-44E5-9716-C8F93B3A67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217207"/>
              </p:ext>
            </p:extLst>
          </p:nvPr>
        </p:nvGraphicFramePr>
        <p:xfrm>
          <a:off x="1397875" y="1156138"/>
          <a:ext cx="10205545" cy="5370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7918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49884" y="279416"/>
            <a:ext cx="9007802" cy="656755"/>
          </a:xfrm>
        </p:spPr>
        <p:txBody>
          <a:bodyPr>
            <a:noAutofit/>
          </a:bodyPr>
          <a:lstStyle/>
          <a:p>
            <a:r>
              <a:rPr lang="cs-CZ" sz="2800" b="1" dirty="0"/>
              <a:t>Vývoj kurzu </a:t>
            </a:r>
            <a:r>
              <a:rPr lang="cs-CZ" sz="2800" b="1" dirty="0" err="1"/>
              <a:t>EURa</a:t>
            </a:r>
            <a:r>
              <a:rPr lang="cs-CZ" sz="2800" b="1" dirty="0"/>
              <a:t> od 1</a:t>
            </a:r>
            <a:r>
              <a:rPr lang="cs-CZ" sz="2800" b="1" dirty="0" smtClean="0"/>
              <a:t>. 1. 2013 </a:t>
            </a:r>
            <a:r>
              <a:rPr lang="cs-CZ" sz="2800" b="1" dirty="0"/>
              <a:t>do 9</a:t>
            </a:r>
            <a:r>
              <a:rPr lang="cs-CZ" sz="2800" b="1" dirty="0" smtClean="0"/>
              <a:t>. 10. 2017 </a:t>
            </a:r>
            <a:r>
              <a:rPr lang="cs-CZ" sz="2800" b="1" dirty="0"/>
              <a:t>(Kč) </a:t>
            </a:r>
          </a:p>
          <a:p>
            <a:endParaRPr lang="cs-CZ" sz="2800" b="1" dirty="0"/>
          </a:p>
          <a:p>
            <a:endParaRPr lang="cs-CZ" sz="2800" b="1" dirty="0"/>
          </a:p>
          <a:p>
            <a:endParaRPr lang="cs-CZ" sz="1100" b="1" u="sng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3369963"/>
              </p:ext>
            </p:extLst>
          </p:nvPr>
        </p:nvGraphicFramePr>
        <p:xfrm>
          <a:off x="1796143" y="936171"/>
          <a:ext cx="9895114" cy="55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="" xmlns:a16="http://schemas.microsoft.com/office/drawing/2014/main" id="{AE2EC7A1-C2B0-4ADA-8485-8558346F69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9875901"/>
              </p:ext>
            </p:extLst>
          </p:nvPr>
        </p:nvGraphicFramePr>
        <p:xfrm>
          <a:off x="1702676" y="1227617"/>
          <a:ext cx="10237076" cy="5435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21650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947057" y="192329"/>
            <a:ext cx="10929257" cy="656755"/>
          </a:xfrm>
        </p:spPr>
        <p:txBody>
          <a:bodyPr>
            <a:noAutofit/>
          </a:bodyPr>
          <a:lstStyle/>
          <a:p>
            <a:r>
              <a:rPr lang="cs-CZ" sz="3000" b="1" dirty="0"/>
              <a:t>Vývoj počtu volných pracovních míst od r. 2013</a:t>
            </a:r>
            <a:endParaRPr lang="cs-CZ" sz="1100" b="1" dirty="0"/>
          </a:p>
          <a:p>
            <a:endParaRPr lang="cs-CZ" sz="1100" b="1" u="sng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1210490"/>
              </p:ext>
            </p:extLst>
          </p:nvPr>
        </p:nvGraphicFramePr>
        <p:xfrm>
          <a:off x="1730829" y="936171"/>
          <a:ext cx="9938657" cy="5595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1307010"/>
              </p:ext>
            </p:extLst>
          </p:nvPr>
        </p:nvGraphicFramePr>
        <p:xfrm>
          <a:off x="1251857" y="925285"/>
          <a:ext cx="10526486" cy="54972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5332468"/>
              </p:ext>
            </p:extLst>
          </p:nvPr>
        </p:nvGraphicFramePr>
        <p:xfrm>
          <a:off x="1447799" y="859971"/>
          <a:ext cx="10548257" cy="5725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 6">
            <a:extLst>
              <a:ext uri="{FF2B5EF4-FFF2-40B4-BE49-F238E27FC236}">
                <a16:creationId xmlns="" xmlns:a16="http://schemas.microsoft.com/office/drawing/2014/main" id="{FD736A0A-25E1-49B4-822C-482A73BDF9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1828725"/>
              </p:ext>
            </p:extLst>
          </p:nvPr>
        </p:nvGraphicFramePr>
        <p:xfrm>
          <a:off x="1668543" y="1008668"/>
          <a:ext cx="9881199" cy="569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69133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0458" y="159672"/>
            <a:ext cx="9633856" cy="656755"/>
          </a:xfrm>
        </p:spPr>
        <p:txBody>
          <a:bodyPr>
            <a:noAutofit/>
          </a:bodyPr>
          <a:lstStyle/>
          <a:p>
            <a:r>
              <a:rPr lang="cs-CZ" sz="3000" b="1" dirty="0"/>
              <a:t>Počet nezaměstnaných v ČR na volné </a:t>
            </a:r>
            <a:r>
              <a:rPr lang="cs-CZ" sz="3000" b="1" dirty="0" err="1"/>
              <a:t>prac</a:t>
            </a:r>
            <a:r>
              <a:rPr lang="cs-CZ" sz="3000" b="1" dirty="0"/>
              <a:t>. místo</a:t>
            </a:r>
            <a:endParaRPr lang="cs-CZ" sz="1100" b="1" dirty="0"/>
          </a:p>
          <a:p>
            <a:endParaRPr lang="cs-CZ" sz="1100" b="1" u="sng" dirty="0"/>
          </a:p>
        </p:txBody>
      </p:sp>
      <p:graphicFrame>
        <p:nvGraphicFramePr>
          <p:cNvPr id="6" name="Graf 5">
            <a:extLst>
              <a:ext uri="{FF2B5EF4-FFF2-40B4-BE49-F238E27FC236}">
                <a16:creationId xmlns="" xmlns:a16="http://schemas.microsoft.com/office/drawing/2014/main" id="{2F3C5123-F48F-448D-BC2E-0D3C12F6BE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26256526"/>
              </p:ext>
            </p:extLst>
          </p:nvPr>
        </p:nvGraphicFramePr>
        <p:xfrm>
          <a:off x="1313793" y="1019502"/>
          <a:ext cx="10762593" cy="55758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71942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Kancelář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Kancelář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25115</TotalTime>
  <Words>171</Words>
  <Application>Microsoft Office PowerPoint</Application>
  <PresentationFormat>Širokoúhlá obrazovka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6" baseType="lpstr">
      <vt:lpstr>Arial</vt:lpstr>
      <vt:lpstr>Calibri</vt:lpstr>
      <vt:lpstr>Century Gothic</vt:lpstr>
      <vt:lpstr>Wingdings 3</vt:lpstr>
      <vt:lpstr>Stébla</vt:lpstr>
      <vt:lpstr> Index Exportu 2017-10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Významné závislosti ČR</dc:title>
  <dc:creator>Helena Daňková</dc:creator>
  <cp:lastModifiedBy>Skácalová Tereza</cp:lastModifiedBy>
  <cp:revision>157</cp:revision>
  <cp:lastPrinted>2017-06-15T14:34:24Z</cp:lastPrinted>
  <dcterms:created xsi:type="dcterms:W3CDTF">2016-01-21T15:33:16Z</dcterms:created>
  <dcterms:modified xsi:type="dcterms:W3CDTF">2017-10-17T14:49:30Z</dcterms:modified>
</cp:coreProperties>
</file>